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sldIdLst>
    <p:sldId id="256" r:id="rId2"/>
    <p:sldId id="257" r:id="rId3"/>
    <p:sldId id="269" r:id="rId4"/>
    <p:sldId id="263" r:id="rId5"/>
    <p:sldId id="267" r:id="rId6"/>
    <p:sldId id="268" r:id="rId7"/>
    <p:sldId id="270" r:id="rId8"/>
    <p:sldId id="260" r:id="rId9"/>
    <p:sldId id="258" r:id="rId10"/>
    <p:sldId id="259" r:id="rId11"/>
    <p:sldId id="261" r:id="rId12"/>
    <p:sldId id="262" r:id="rId13"/>
    <p:sldId id="271" r:id="rId14"/>
    <p:sldId id="266" r:id="rId15"/>
    <p:sldId id="26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3" d="100"/>
          <a:sy n="73" d="100"/>
        </p:scale>
        <p:origin x="40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shu Bhati" userId="421aecb6f1c9315e" providerId="LiveId" clId="{0074C601-0DAA-47EA-B82B-937FCBCA6AC8}"/>
    <pc:docChg chg="undo custSel addSld modSld sldOrd">
      <pc:chgData name="Vishu Bhati" userId="421aecb6f1c9315e" providerId="LiveId" clId="{0074C601-0DAA-47EA-B82B-937FCBCA6AC8}" dt="2024-01-18T04:52:10.080" v="3064" actId="20577"/>
      <pc:docMkLst>
        <pc:docMk/>
      </pc:docMkLst>
      <pc:sldChg chg="modSp mod">
        <pc:chgData name="Vishu Bhati" userId="421aecb6f1c9315e" providerId="LiveId" clId="{0074C601-0DAA-47EA-B82B-937FCBCA6AC8}" dt="2024-01-17T13:52:20.529" v="3051" actId="20577"/>
        <pc:sldMkLst>
          <pc:docMk/>
          <pc:sldMk cId="2528521094" sldId="256"/>
        </pc:sldMkLst>
        <pc:spChg chg="mod">
          <ac:chgData name="Vishu Bhati" userId="421aecb6f1c9315e" providerId="LiveId" clId="{0074C601-0DAA-47EA-B82B-937FCBCA6AC8}" dt="2024-01-17T13:52:20.529" v="3051" actId="20577"/>
          <ac:spMkLst>
            <pc:docMk/>
            <pc:sldMk cId="2528521094" sldId="256"/>
            <ac:spMk id="2" creationId="{DFCE81DE-57CB-44CC-85E9-50381E3C2B16}"/>
          </ac:spMkLst>
        </pc:spChg>
        <pc:spChg chg="mod">
          <ac:chgData name="Vishu Bhati" userId="421aecb6f1c9315e" providerId="LiveId" clId="{0074C601-0DAA-47EA-B82B-937FCBCA6AC8}" dt="2024-01-17T10:34:53.333" v="2900" actId="20577"/>
          <ac:spMkLst>
            <pc:docMk/>
            <pc:sldMk cId="2528521094" sldId="256"/>
            <ac:spMk id="3" creationId="{74018249-5480-813C-C6B8-7812A6339F03}"/>
          </ac:spMkLst>
        </pc:spChg>
      </pc:sldChg>
      <pc:sldChg chg="modSp mod">
        <pc:chgData name="Vishu Bhati" userId="421aecb6f1c9315e" providerId="LiveId" clId="{0074C601-0DAA-47EA-B82B-937FCBCA6AC8}" dt="2024-01-17T11:45:49.638" v="3026" actId="20577"/>
        <pc:sldMkLst>
          <pc:docMk/>
          <pc:sldMk cId="3463117481" sldId="257"/>
        </pc:sldMkLst>
        <pc:spChg chg="mod">
          <ac:chgData name="Vishu Bhati" userId="421aecb6f1c9315e" providerId="LiveId" clId="{0074C601-0DAA-47EA-B82B-937FCBCA6AC8}" dt="2024-01-17T11:45:49.638" v="3026" actId="20577"/>
          <ac:spMkLst>
            <pc:docMk/>
            <pc:sldMk cId="3463117481" sldId="257"/>
            <ac:spMk id="16" creationId="{9B248FF9-7F8B-A309-E284-FF2648B16370}"/>
          </ac:spMkLst>
        </pc:spChg>
      </pc:sldChg>
      <pc:sldChg chg="modSp mod ord">
        <pc:chgData name="Vishu Bhati" userId="421aecb6f1c9315e" providerId="LiveId" clId="{0074C601-0DAA-47EA-B82B-937FCBCA6AC8}" dt="2024-01-17T14:34:19.324" v="3063" actId="20577"/>
        <pc:sldMkLst>
          <pc:docMk/>
          <pc:sldMk cId="1232800693" sldId="258"/>
        </pc:sldMkLst>
        <pc:spChg chg="mod">
          <ac:chgData name="Vishu Bhati" userId="421aecb6f1c9315e" providerId="LiveId" clId="{0074C601-0DAA-47EA-B82B-937FCBCA6AC8}" dt="2024-01-17T14:34:19.324" v="3063" actId="20577"/>
          <ac:spMkLst>
            <pc:docMk/>
            <pc:sldMk cId="1232800693" sldId="258"/>
            <ac:spMk id="5" creationId="{EB266B08-9613-BD0D-FB33-4299DB4500D4}"/>
          </ac:spMkLst>
        </pc:spChg>
      </pc:sldChg>
      <pc:sldChg chg="modSp mod ord">
        <pc:chgData name="Vishu Bhati" userId="421aecb6f1c9315e" providerId="LiveId" clId="{0074C601-0DAA-47EA-B82B-937FCBCA6AC8}" dt="2024-01-17T13:54:42.475" v="3058" actId="20577"/>
        <pc:sldMkLst>
          <pc:docMk/>
          <pc:sldMk cId="2987789486" sldId="259"/>
        </pc:sldMkLst>
        <pc:spChg chg="mod">
          <ac:chgData name="Vishu Bhati" userId="421aecb6f1c9315e" providerId="LiveId" clId="{0074C601-0DAA-47EA-B82B-937FCBCA6AC8}" dt="2024-01-17T13:23:23.221" v="3044" actId="20577"/>
          <ac:spMkLst>
            <pc:docMk/>
            <pc:sldMk cId="2987789486" sldId="259"/>
            <ac:spMk id="2" creationId="{E144AC80-0DEF-2C29-3219-B64FCFA36A0C}"/>
          </ac:spMkLst>
        </pc:spChg>
        <pc:spChg chg="mod">
          <ac:chgData name="Vishu Bhati" userId="421aecb6f1c9315e" providerId="LiveId" clId="{0074C601-0DAA-47EA-B82B-937FCBCA6AC8}" dt="2024-01-17T13:54:42.475" v="3058" actId="20577"/>
          <ac:spMkLst>
            <pc:docMk/>
            <pc:sldMk cId="2987789486" sldId="259"/>
            <ac:spMk id="3" creationId="{5EA3EDED-D7D9-A961-9A07-3877735B06F3}"/>
          </ac:spMkLst>
        </pc:spChg>
      </pc:sldChg>
      <pc:sldChg chg="addSp delSp modSp mod">
        <pc:chgData name="Vishu Bhati" userId="421aecb6f1c9315e" providerId="LiveId" clId="{0074C601-0DAA-47EA-B82B-937FCBCA6AC8}" dt="2024-01-17T10:29:17.593" v="2892" actId="1076"/>
        <pc:sldMkLst>
          <pc:docMk/>
          <pc:sldMk cId="4147757472" sldId="262"/>
        </pc:sldMkLst>
        <pc:spChg chg="add del mod">
          <ac:chgData name="Vishu Bhati" userId="421aecb6f1c9315e" providerId="LiveId" clId="{0074C601-0DAA-47EA-B82B-937FCBCA6AC8}" dt="2024-01-17T10:29:02.625" v="2888"/>
          <ac:spMkLst>
            <pc:docMk/>
            <pc:sldMk cId="4147757472" sldId="262"/>
            <ac:spMk id="6" creationId="{CA433166-DB8B-FB8A-5114-0CEFB57E401B}"/>
          </ac:spMkLst>
        </pc:spChg>
        <pc:picChg chg="add mod">
          <ac:chgData name="Vishu Bhati" userId="421aecb6f1c9315e" providerId="LiveId" clId="{0074C601-0DAA-47EA-B82B-937FCBCA6AC8}" dt="2024-01-17T10:29:17.593" v="2892" actId="1076"/>
          <ac:picMkLst>
            <pc:docMk/>
            <pc:sldMk cId="4147757472" sldId="262"/>
            <ac:picMk id="5" creationId="{3097CE66-1E20-1903-A062-6FBDE7A2EC8F}"/>
          </ac:picMkLst>
        </pc:picChg>
      </pc:sldChg>
      <pc:sldChg chg="ord">
        <pc:chgData name="Vishu Bhati" userId="421aecb6f1c9315e" providerId="LiveId" clId="{0074C601-0DAA-47EA-B82B-937FCBCA6AC8}" dt="2024-01-17T07:15:46.240" v="2"/>
        <pc:sldMkLst>
          <pc:docMk/>
          <pc:sldMk cId="2193360043" sldId="265"/>
        </pc:sldMkLst>
      </pc:sldChg>
      <pc:sldChg chg="addSp delSp modSp new mod modTransition">
        <pc:chgData name="Vishu Bhati" userId="421aecb6f1c9315e" providerId="LiveId" clId="{0074C601-0DAA-47EA-B82B-937FCBCA6AC8}" dt="2024-01-17T07:37:04.755" v="184" actId="1076"/>
        <pc:sldMkLst>
          <pc:docMk/>
          <pc:sldMk cId="2618109484" sldId="266"/>
        </pc:sldMkLst>
        <pc:spChg chg="add mod">
          <ac:chgData name="Vishu Bhati" userId="421aecb6f1c9315e" providerId="LiveId" clId="{0074C601-0DAA-47EA-B82B-937FCBCA6AC8}" dt="2024-01-17T07:21:24.997" v="34" actId="1076"/>
          <ac:spMkLst>
            <pc:docMk/>
            <pc:sldMk cId="2618109484" sldId="266"/>
            <ac:spMk id="4" creationId="{09679211-0ABF-08F3-C16A-290883EB9EFB}"/>
          </ac:spMkLst>
        </pc:spChg>
        <pc:spChg chg="add mod">
          <ac:chgData name="Vishu Bhati" userId="421aecb6f1c9315e" providerId="LiveId" clId="{0074C601-0DAA-47EA-B82B-937FCBCA6AC8}" dt="2024-01-17T07:37:04.755" v="184" actId="1076"/>
          <ac:spMkLst>
            <pc:docMk/>
            <pc:sldMk cId="2618109484" sldId="266"/>
            <ac:spMk id="7" creationId="{A13C4822-2B6D-CD7D-30CF-24A50163EB26}"/>
          </ac:spMkLst>
        </pc:spChg>
        <pc:spChg chg="add del mod">
          <ac:chgData name="Vishu Bhati" userId="421aecb6f1c9315e" providerId="LiveId" clId="{0074C601-0DAA-47EA-B82B-937FCBCA6AC8}" dt="2024-01-17T07:32:33.312" v="146"/>
          <ac:spMkLst>
            <pc:docMk/>
            <pc:sldMk cId="2618109484" sldId="266"/>
            <ac:spMk id="10" creationId="{9AD8D4FF-C08D-9F0E-80C6-24C9430B0D6F}"/>
          </ac:spMkLst>
        </pc:spChg>
        <pc:picChg chg="add del mod">
          <ac:chgData name="Vishu Bhati" userId="421aecb6f1c9315e" providerId="LiveId" clId="{0074C601-0DAA-47EA-B82B-937FCBCA6AC8}" dt="2024-01-17T07:23:13.436" v="39" actId="21"/>
          <ac:picMkLst>
            <pc:docMk/>
            <pc:sldMk cId="2618109484" sldId="266"/>
            <ac:picMk id="3" creationId="{061BB5A5-C02D-3113-61F0-EF9C8F0E47C9}"/>
          </ac:picMkLst>
        </pc:picChg>
        <pc:picChg chg="add mod">
          <ac:chgData name="Vishu Bhati" userId="421aecb6f1c9315e" providerId="LiveId" clId="{0074C601-0DAA-47EA-B82B-937FCBCA6AC8}" dt="2024-01-17T07:36:59.018" v="183" actId="1076"/>
          <ac:picMkLst>
            <pc:docMk/>
            <pc:sldMk cId="2618109484" sldId="266"/>
            <ac:picMk id="6" creationId="{B360ED5E-7766-E2FD-765D-637AD2F32628}"/>
          </ac:picMkLst>
        </pc:picChg>
        <pc:picChg chg="add del mod">
          <ac:chgData name="Vishu Bhati" userId="421aecb6f1c9315e" providerId="LiveId" clId="{0074C601-0DAA-47EA-B82B-937FCBCA6AC8}" dt="2024-01-17T07:32:38.351" v="147" actId="21"/>
          <ac:picMkLst>
            <pc:docMk/>
            <pc:sldMk cId="2618109484" sldId="266"/>
            <ac:picMk id="9" creationId="{0577C008-3502-B772-F08D-7D2E40559817}"/>
          </ac:picMkLst>
        </pc:picChg>
        <pc:picChg chg="add mod">
          <ac:chgData name="Vishu Bhati" userId="421aecb6f1c9315e" providerId="LiveId" clId="{0074C601-0DAA-47EA-B82B-937FCBCA6AC8}" dt="2024-01-17T07:32:13.649" v="143" actId="14100"/>
          <ac:picMkLst>
            <pc:docMk/>
            <pc:sldMk cId="2618109484" sldId="266"/>
            <ac:picMk id="12" creationId="{602B56C6-A130-EF19-3CF5-70AEA9236FB2}"/>
          </ac:picMkLst>
        </pc:picChg>
      </pc:sldChg>
      <pc:sldChg chg="addSp delSp modSp new mod ord modTransition">
        <pc:chgData name="Vishu Bhati" userId="421aecb6f1c9315e" providerId="LiveId" clId="{0074C601-0DAA-47EA-B82B-937FCBCA6AC8}" dt="2024-01-17T13:00:44.210" v="3042" actId="20577"/>
        <pc:sldMkLst>
          <pc:docMk/>
          <pc:sldMk cId="534221976" sldId="267"/>
        </pc:sldMkLst>
        <pc:spChg chg="add mod">
          <ac:chgData name="Vishu Bhati" userId="421aecb6f1c9315e" providerId="LiveId" clId="{0074C601-0DAA-47EA-B82B-937FCBCA6AC8}" dt="2024-01-17T07:50:23.541" v="222" actId="20577"/>
          <ac:spMkLst>
            <pc:docMk/>
            <pc:sldMk cId="534221976" sldId="267"/>
            <ac:spMk id="6" creationId="{1D7DED70-ACCD-20FF-98A5-2A662E577A6A}"/>
          </ac:spMkLst>
        </pc:spChg>
        <pc:spChg chg="add del">
          <ac:chgData name="Vishu Bhati" userId="421aecb6f1c9315e" providerId="LiveId" clId="{0074C601-0DAA-47EA-B82B-937FCBCA6AC8}" dt="2024-01-17T07:49:42.531" v="201" actId="22"/>
          <ac:spMkLst>
            <pc:docMk/>
            <pc:sldMk cId="534221976" sldId="267"/>
            <ac:spMk id="8" creationId="{D0ED3459-93DD-DA10-BF3C-D0D1ABDA7C3C}"/>
          </ac:spMkLst>
        </pc:spChg>
        <pc:spChg chg="add mod">
          <ac:chgData name="Vishu Bhati" userId="421aecb6f1c9315e" providerId="LiveId" clId="{0074C601-0DAA-47EA-B82B-937FCBCA6AC8}" dt="2024-01-17T13:00:44.210" v="3042" actId="20577"/>
          <ac:spMkLst>
            <pc:docMk/>
            <pc:sldMk cId="534221976" sldId="267"/>
            <ac:spMk id="9" creationId="{20FC812E-9ED0-F38D-8BBE-C82B45B50353}"/>
          </ac:spMkLst>
        </pc:spChg>
        <pc:picChg chg="add mod">
          <ac:chgData name="Vishu Bhati" userId="421aecb6f1c9315e" providerId="LiveId" clId="{0074C601-0DAA-47EA-B82B-937FCBCA6AC8}" dt="2024-01-17T07:49:08.036" v="192"/>
          <ac:picMkLst>
            <pc:docMk/>
            <pc:sldMk cId="534221976" sldId="267"/>
            <ac:picMk id="3" creationId="{7CD4ED45-4CD6-290C-9FBF-A3238DA3F7FC}"/>
          </ac:picMkLst>
        </pc:picChg>
        <pc:picChg chg="add mod">
          <ac:chgData name="Vishu Bhati" userId="421aecb6f1c9315e" providerId="LiveId" clId="{0074C601-0DAA-47EA-B82B-937FCBCA6AC8}" dt="2024-01-17T07:49:13.437" v="193"/>
          <ac:picMkLst>
            <pc:docMk/>
            <pc:sldMk cId="534221976" sldId="267"/>
            <ac:picMk id="5" creationId="{9D5AC232-FCE8-0E88-A479-474246F74082}"/>
          </ac:picMkLst>
        </pc:picChg>
      </pc:sldChg>
      <pc:sldChg chg="addSp delSp modSp add mod modTransition">
        <pc:chgData name="Vishu Bhati" userId="421aecb6f1c9315e" providerId="LiveId" clId="{0074C601-0DAA-47EA-B82B-937FCBCA6AC8}" dt="2024-01-17T10:20:06.373" v="2882"/>
        <pc:sldMkLst>
          <pc:docMk/>
          <pc:sldMk cId="2776909275" sldId="268"/>
        </pc:sldMkLst>
        <pc:spChg chg="add del mod">
          <ac:chgData name="Vishu Bhati" userId="421aecb6f1c9315e" providerId="LiveId" clId="{0074C601-0DAA-47EA-B82B-937FCBCA6AC8}" dt="2024-01-17T08:12:11.924" v="323" actId="255"/>
          <ac:spMkLst>
            <pc:docMk/>
            <pc:sldMk cId="2776909275" sldId="268"/>
            <ac:spMk id="2" creationId="{488C4C69-0C11-04DD-5D7E-BDF7F1ED3BBB}"/>
          </ac:spMkLst>
        </pc:spChg>
        <pc:spChg chg="add del mod">
          <ac:chgData name="Vishu Bhati" userId="421aecb6f1c9315e" providerId="LiveId" clId="{0074C601-0DAA-47EA-B82B-937FCBCA6AC8}" dt="2024-01-17T09:48:12.768" v="1409"/>
          <ac:spMkLst>
            <pc:docMk/>
            <pc:sldMk cId="2776909275" sldId="268"/>
            <ac:spMk id="3" creationId="{0BB53946-385B-5FB0-4B41-02BAAE5B549B}"/>
          </ac:spMkLst>
        </pc:spChg>
        <pc:spChg chg="add mod">
          <ac:chgData name="Vishu Bhati" userId="421aecb6f1c9315e" providerId="LiveId" clId="{0074C601-0DAA-47EA-B82B-937FCBCA6AC8}" dt="2024-01-17T10:00:47.687" v="2472" actId="255"/>
          <ac:spMkLst>
            <pc:docMk/>
            <pc:sldMk cId="2776909275" sldId="268"/>
            <ac:spMk id="4" creationId="{C4AB7B5A-B7CD-5A67-387C-6ED4F38D915E}"/>
          </ac:spMkLst>
        </pc:spChg>
      </pc:sldChg>
      <pc:sldChg chg="addSp modSp add mod ord modTransition">
        <pc:chgData name="Vishu Bhati" userId="421aecb6f1c9315e" providerId="LiveId" clId="{0074C601-0DAA-47EA-B82B-937FCBCA6AC8}" dt="2024-01-18T04:52:10.080" v="3064" actId="20577"/>
        <pc:sldMkLst>
          <pc:docMk/>
          <pc:sldMk cId="2163630717" sldId="269"/>
        </pc:sldMkLst>
        <pc:spChg chg="add mod">
          <ac:chgData name="Vishu Bhati" userId="421aecb6f1c9315e" providerId="LiveId" clId="{0074C601-0DAA-47EA-B82B-937FCBCA6AC8}" dt="2024-01-17T10:03:17.878" v="2494" actId="1076"/>
          <ac:spMkLst>
            <pc:docMk/>
            <pc:sldMk cId="2163630717" sldId="269"/>
            <ac:spMk id="2" creationId="{E20C6C6A-8A55-8EBE-3710-6B5A5FDABB0A}"/>
          </ac:spMkLst>
        </pc:spChg>
        <pc:spChg chg="add mod">
          <ac:chgData name="Vishu Bhati" userId="421aecb6f1c9315e" providerId="LiveId" clId="{0074C601-0DAA-47EA-B82B-937FCBCA6AC8}" dt="2024-01-18T04:52:10.080" v="3064" actId="20577"/>
          <ac:spMkLst>
            <pc:docMk/>
            <pc:sldMk cId="2163630717" sldId="269"/>
            <ac:spMk id="3" creationId="{BB713A78-5A52-FB61-505B-67A4D69D326D}"/>
          </ac:spMkLst>
        </pc:spChg>
      </pc:sldChg>
      <pc:sldChg chg="addSp modSp add mod modTransition">
        <pc:chgData name="Vishu Bhati" userId="421aecb6f1c9315e" providerId="LiveId" clId="{0074C601-0DAA-47EA-B82B-937FCBCA6AC8}" dt="2024-01-17T10:20:17.154" v="2883"/>
        <pc:sldMkLst>
          <pc:docMk/>
          <pc:sldMk cId="367415253" sldId="270"/>
        </pc:sldMkLst>
        <pc:spChg chg="add mod">
          <ac:chgData name="Vishu Bhati" userId="421aecb6f1c9315e" providerId="LiveId" clId="{0074C601-0DAA-47EA-B82B-937FCBCA6AC8}" dt="2024-01-17T10:15:40.840" v="2862" actId="255"/>
          <ac:spMkLst>
            <pc:docMk/>
            <pc:sldMk cId="367415253" sldId="270"/>
            <ac:spMk id="2" creationId="{B16031CD-2C38-E709-B22A-27CD740191CF}"/>
          </ac:spMkLst>
        </pc:spChg>
        <pc:spChg chg="add mod">
          <ac:chgData name="Vishu Bhati" userId="421aecb6f1c9315e" providerId="LiveId" clId="{0074C601-0DAA-47EA-B82B-937FCBCA6AC8}" dt="2024-01-17T10:17:28.166" v="2874"/>
          <ac:spMkLst>
            <pc:docMk/>
            <pc:sldMk cId="367415253" sldId="270"/>
            <ac:spMk id="3" creationId="{2412B460-CB81-81BF-1E08-8A9853C88436}"/>
          </ac:spMkLst>
        </pc:spChg>
      </pc:sldChg>
      <pc:sldChg chg="addSp modSp new mod modTransition">
        <pc:chgData name="Vishu Bhati" userId="421aecb6f1c9315e" providerId="LiveId" clId="{0074C601-0DAA-47EA-B82B-937FCBCA6AC8}" dt="2024-01-17T13:00:01.666" v="3027" actId="14826"/>
        <pc:sldMkLst>
          <pc:docMk/>
          <pc:sldMk cId="3226048216" sldId="271"/>
        </pc:sldMkLst>
        <pc:spChg chg="add mod">
          <ac:chgData name="Vishu Bhati" userId="421aecb6f1c9315e" providerId="LiveId" clId="{0074C601-0DAA-47EA-B82B-937FCBCA6AC8}" dt="2024-01-17T11:31:55.489" v="2986" actId="1076"/>
          <ac:spMkLst>
            <pc:docMk/>
            <pc:sldMk cId="3226048216" sldId="271"/>
            <ac:spMk id="2" creationId="{66CF6963-737D-3F12-EFAF-825C4389B522}"/>
          </ac:spMkLst>
        </pc:spChg>
        <pc:picChg chg="add mod">
          <ac:chgData name="Vishu Bhati" userId="421aecb6f1c9315e" providerId="LiveId" clId="{0074C601-0DAA-47EA-B82B-937FCBCA6AC8}" dt="2024-01-17T13:00:01.666" v="3027" actId="14826"/>
          <ac:picMkLst>
            <pc:docMk/>
            <pc:sldMk cId="3226048216" sldId="271"/>
            <ac:picMk id="4" creationId="{B236837E-4F20-33AE-661D-E25656B8F182}"/>
          </ac:picMkLst>
        </pc:picChg>
      </pc:sldChg>
    </pc:docChg>
  </pc:docChgLst>
</pc:chgInfo>
</file>

<file path=ppt/media/image1.jpg>
</file>

<file path=ppt/media/image10.png>
</file>

<file path=ppt/media/image11.jpg>
</file>

<file path=ppt/media/image12.jpg>
</file>

<file path=ppt/media/image13.png>
</file>

<file path=ppt/media/image14.svg>
</file>

<file path=ppt/media/image15.1>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1B91D1-5CCC-4FCE-9DCB-716F5305F87B}" type="datetimeFigureOut">
              <a:rPr lang="en-IN" smtClean="0"/>
              <a:t>17-01-2024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697687-3457-4774-8AB8-FD24C680122A}" type="slidenum">
              <a:rPr lang="en-IN" smtClean="0"/>
              <a:t>‹#›</a:t>
            </a:fld>
            <a:endParaRPr lang="en-IN"/>
          </a:p>
        </p:txBody>
      </p:sp>
    </p:spTree>
    <p:extLst>
      <p:ext uri="{BB962C8B-B14F-4D97-AF65-F5344CB8AC3E}">
        <p14:creationId xmlns:p14="http://schemas.microsoft.com/office/powerpoint/2010/main" val="2160710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F116-8037-82AC-F540-E19717C1D6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7C5ABC7-BC85-E88E-5E1A-738C12E823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0A5F61D-ECBF-34DC-5D8B-3D6ACF0A1890}"/>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5" name="Footer Placeholder 4">
            <a:extLst>
              <a:ext uri="{FF2B5EF4-FFF2-40B4-BE49-F238E27FC236}">
                <a16:creationId xmlns:a16="http://schemas.microsoft.com/office/drawing/2014/main" id="{2093F40B-ADCB-61AA-E4E6-3AF57F0877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AFCAAB0-18A0-A712-631F-ED998689B5F4}"/>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3675601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80289-6FB9-AD55-A444-F65E517042F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8A51A9E-69CA-5B82-AFF2-C6A97E0A33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705B76C-3AFD-C9D6-4E40-BAAEA9A0D936}"/>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5" name="Footer Placeholder 4">
            <a:extLst>
              <a:ext uri="{FF2B5EF4-FFF2-40B4-BE49-F238E27FC236}">
                <a16:creationId xmlns:a16="http://schemas.microsoft.com/office/drawing/2014/main" id="{743CD89D-DD50-D7B6-410C-9173F40654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1C80FD1-0B37-5E8A-8EA0-7860C134C7C3}"/>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176037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3768C6-CEB3-86E6-5EEC-58CFA663E54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A0C3951-6301-FE27-833E-71E79C776E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232AAF-C82D-FC3D-6A15-3EEE2043B14E}"/>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5" name="Footer Placeholder 4">
            <a:extLst>
              <a:ext uri="{FF2B5EF4-FFF2-40B4-BE49-F238E27FC236}">
                <a16:creationId xmlns:a16="http://schemas.microsoft.com/office/drawing/2014/main" id="{2E91D837-DE35-091A-4972-CDCC453C36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5C2E79-0736-60AB-3DAA-C8FC0F1E647B}"/>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28467688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D7935-925F-3AF3-4F0D-7B77DE7CAFF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F3DF1BE-B029-A79B-E4CE-6F471F0823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F5B8F7-9057-B9ED-9BBA-46B7DD5DB178}"/>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5" name="Footer Placeholder 4">
            <a:extLst>
              <a:ext uri="{FF2B5EF4-FFF2-40B4-BE49-F238E27FC236}">
                <a16:creationId xmlns:a16="http://schemas.microsoft.com/office/drawing/2014/main" id="{B02921DA-874B-70DD-625E-D22CB9C1D3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B09FB6-1604-C99D-392B-F1FEFB8A4087}"/>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355233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D4338-EA18-A168-A937-A73C11F3D4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E72E505-F5E9-C24C-5A34-D3232D682D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393C64-7553-1D44-A0C6-A665EF06C044}"/>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5" name="Footer Placeholder 4">
            <a:extLst>
              <a:ext uri="{FF2B5EF4-FFF2-40B4-BE49-F238E27FC236}">
                <a16:creationId xmlns:a16="http://schemas.microsoft.com/office/drawing/2014/main" id="{22AC836C-EFB8-9FED-3B7B-DBAC8B688C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892D59-7313-2263-082A-DA0ABAFE01CA}"/>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819981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34ECE-A274-4A19-E7A4-630BD87205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29475E3-42BA-01DD-B7B1-22247C35C4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5DE567C-6694-F6BF-942C-37F4CB6A25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E5D7C8D-68CA-089A-1938-C33EE0EECB15}"/>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6" name="Footer Placeholder 5">
            <a:extLst>
              <a:ext uri="{FF2B5EF4-FFF2-40B4-BE49-F238E27FC236}">
                <a16:creationId xmlns:a16="http://schemas.microsoft.com/office/drawing/2014/main" id="{A5E9BB45-9198-20CB-8AE1-944A63FDBD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7D1DAC5-6FFA-2C4A-2AE4-C1C8BDCD7C45}"/>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35942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3D455-8C2A-7842-2258-E8B7A7369FC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3EA33F4-3AB6-55CC-0438-4294B3FA34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2B8CE1-8D6F-95B1-2CBE-8C8D57E353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2AE36D4-18E2-1D11-D4F7-0A4EFA0D36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C75BA1-9C7F-EB59-4C25-2CF0DAF84A9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81A62C2-6E07-7433-58E7-F3D599078DE5}"/>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8" name="Footer Placeholder 7">
            <a:extLst>
              <a:ext uri="{FF2B5EF4-FFF2-40B4-BE49-F238E27FC236}">
                <a16:creationId xmlns:a16="http://schemas.microsoft.com/office/drawing/2014/main" id="{3DFAD641-F02B-D813-653F-6EE334EFA33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3D5E3CD-CA24-B190-FD61-F10219FAD017}"/>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647370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C76B4-73A9-92ED-3BD6-296C7934FF9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F30E076-B964-D1DD-0217-B23AA80062B3}"/>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4" name="Footer Placeholder 3">
            <a:extLst>
              <a:ext uri="{FF2B5EF4-FFF2-40B4-BE49-F238E27FC236}">
                <a16:creationId xmlns:a16="http://schemas.microsoft.com/office/drawing/2014/main" id="{26AF2A2F-44F3-BD11-CBA6-BCDB82F5283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CCDFD4A-0D8A-3A9A-8C69-F98E4EF15181}"/>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2498108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49154B-9C25-3CDB-328F-F9AC2BF8D60B}"/>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3" name="Footer Placeholder 2">
            <a:extLst>
              <a:ext uri="{FF2B5EF4-FFF2-40B4-BE49-F238E27FC236}">
                <a16:creationId xmlns:a16="http://schemas.microsoft.com/office/drawing/2014/main" id="{EB6B4B3F-BBAE-9E2D-55E2-A230735E12B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FE78A30-3B65-8159-9560-1F5EACAABE01}"/>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1051368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8C494-59A4-973D-71BF-7062E1E5CC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64C5D78-ABD6-B7E6-2E84-03A7821BC8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D9DD80F-BEA5-6AEB-4FDC-0D2E6F9F80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53BE4E-ACD8-57DB-B100-BFBF410C1D79}"/>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6" name="Footer Placeholder 5">
            <a:extLst>
              <a:ext uri="{FF2B5EF4-FFF2-40B4-BE49-F238E27FC236}">
                <a16:creationId xmlns:a16="http://schemas.microsoft.com/office/drawing/2014/main" id="{4CF4F06F-473E-8605-F870-77D68CD150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75BC8F0-0CA1-E7F0-C206-32CE3552210C}"/>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8653574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FF5D8-91AE-6130-2FAB-BC5AE52329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F01A530-691F-B392-5B43-5FCDD0CE77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F88689B-E9B8-F6A2-7180-5AE1BDDAB5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6D316D-4BB6-35F0-5992-7063CBD182F3}"/>
              </a:ext>
            </a:extLst>
          </p:cNvPr>
          <p:cNvSpPr>
            <a:spLocks noGrp="1"/>
          </p:cNvSpPr>
          <p:nvPr>
            <p:ph type="dt" sz="half" idx="10"/>
          </p:nvPr>
        </p:nvSpPr>
        <p:spPr/>
        <p:txBody>
          <a:bodyPr/>
          <a:lstStyle/>
          <a:p>
            <a:fld id="{4C79A5E7-8EE4-4EB4-8773-620F23704655}" type="datetimeFigureOut">
              <a:rPr lang="en-IN" smtClean="0"/>
              <a:t>17-01-2024</a:t>
            </a:fld>
            <a:endParaRPr lang="en-IN"/>
          </a:p>
        </p:txBody>
      </p:sp>
      <p:sp>
        <p:nvSpPr>
          <p:cNvPr id="6" name="Footer Placeholder 5">
            <a:extLst>
              <a:ext uri="{FF2B5EF4-FFF2-40B4-BE49-F238E27FC236}">
                <a16:creationId xmlns:a16="http://schemas.microsoft.com/office/drawing/2014/main" id="{4E90CE4F-0F4A-7B92-AA58-626234E797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8B6B67-BAF0-FF41-6669-F15D1FF7510F}"/>
              </a:ext>
            </a:extLst>
          </p:cNvPr>
          <p:cNvSpPr>
            <a:spLocks noGrp="1"/>
          </p:cNvSpPr>
          <p:nvPr>
            <p:ph type="sldNum" sz="quarter" idx="12"/>
          </p:nvPr>
        </p:nvSpPr>
        <p:spPr/>
        <p:txBody>
          <a:bodyPr/>
          <a:lstStyle/>
          <a:p>
            <a:fld id="{89DFC7F3-3157-422B-80B4-1AA689DA5B5E}" type="slidenum">
              <a:rPr lang="en-IN" smtClean="0"/>
              <a:t>‹#›</a:t>
            </a:fld>
            <a:endParaRPr lang="en-IN"/>
          </a:p>
        </p:txBody>
      </p:sp>
    </p:spTree>
    <p:extLst>
      <p:ext uri="{BB962C8B-B14F-4D97-AF65-F5344CB8AC3E}">
        <p14:creationId xmlns:p14="http://schemas.microsoft.com/office/powerpoint/2010/main" val="312181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roughnotes.com/surface-web-dark-web-lies-beneath/"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837473B0-CC2E-450A-ABE3-18F120FF3D39}">
                <a1611:picAttrSrcUrl xmlns:a1611="http://schemas.microsoft.com/office/drawing/2016/11/main" r:id="rId14"/>
              </a:ext>
            </a:extLst>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C08EAD-3C33-58F1-5565-8819245054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A91FB9F-9060-3355-EA26-20F0956473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40D9A7-E206-134F-3441-15B4D51D72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79A5E7-8EE4-4EB4-8773-620F23704655}" type="datetimeFigureOut">
              <a:rPr lang="en-IN" smtClean="0"/>
              <a:t>17-01-2024</a:t>
            </a:fld>
            <a:endParaRPr lang="en-IN"/>
          </a:p>
        </p:txBody>
      </p:sp>
      <p:sp>
        <p:nvSpPr>
          <p:cNvPr id="5" name="Footer Placeholder 4">
            <a:extLst>
              <a:ext uri="{FF2B5EF4-FFF2-40B4-BE49-F238E27FC236}">
                <a16:creationId xmlns:a16="http://schemas.microsoft.com/office/drawing/2014/main" id="{02311217-4793-D18A-89D5-437A31E67C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BB4FE87-4521-3E8C-1B0A-F8980EC5B0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DFC7F3-3157-422B-80B4-1AA689DA5B5E}" type="slidenum">
              <a:rPr lang="en-IN" smtClean="0"/>
              <a:t>‹#›</a:t>
            </a:fld>
            <a:endParaRPr lang="en-IN"/>
          </a:p>
        </p:txBody>
      </p:sp>
    </p:spTree>
    <p:extLst>
      <p:ext uri="{BB962C8B-B14F-4D97-AF65-F5344CB8AC3E}">
        <p14:creationId xmlns:p14="http://schemas.microsoft.com/office/powerpoint/2010/main" val="6836891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gustmees.wordpress.com/2013/05/13/visual-cyber-security-see-attacks-on-real-time/" TargetMode="External"/><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hyperlink" Target="https://www.rawpixel.com/image/392863/free-photo-image-security-fraud-hacker" TargetMode="External"/><Relationship Id="rId4" Type="http://schemas.openxmlformats.org/officeDocument/2006/relationships/image" Target="../media/image15.1"/></Relationships>
</file>

<file path=ppt/slides/_rels/slide15.xml.rels><?xml version="1.0" encoding="UTF-8" standalone="yes"?>
<Relationships xmlns="http://schemas.openxmlformats.org/package/2006/relationships"><Relationship Id="rId3" Type="http://schemas.openxmlformats.org/officeDocument/2006/relationships/hyperlink" Target="https://roughnotes.com/surface-web-dark-web-lies-beneath/" TargetMode="External"/><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jp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tackoverflow.com/questions/28156719/how-can-i-integrate-tkinter-with-python-log-in-screen" TargetMode="External"/><Relationship Id="rId7"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hyperlink" Target="https://www.jonas.me/talks/introduction-to-the-web-content-accessibility-guidelines/" TargetMode="Externa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E81DE-57CB-44CC-85E9-50381E3C2B16}"/>
              </a:ext>
            </a:extLst>
          </p:cNvPr>
          <p:cNvSpPr>
            <a:spLocks noGrp="1"/>
          </p:cNvSpPr>
          <p:nvPr>
            <p:ph type="ctrTitle"/>
          </p:nvPr>
        </p:nvSpPr>
        <p:spPr>
          <a:xfrm>
            <a:off x="4833257" y="-950278"/>
            <a:ext cx="7358743" cy="2387600"/>
          </a:xfrm>
        </p:spPr>
        <p:txBody>
          <a:bodyPr>
            <a:normAutofit/>
          </a:bodyPr>
          <a:lstStyle/>
          <a:p>
            <a:r>
              <a:rPr lang="en-US" sz="4000" dirty="0">
                <a:solidFill>
                  <a:schemeClr val="bg1">
                    <a:lumMod val="75000"/>
                  </a:schemeClr>
                </a:solidFill>
                <a:latin typeface="Arial Black" panose="020B0A04020102020204" pitchFamily="34" charset="0"/>
              </a:rPr>
              <a:t>Basic Details of Problem Statement and Team</a:t>
            </a:r>
            <a:endParaRPr lang="en-IN" sz="4000" dirty="0">
              <a:solidFill>
                <a:schemeClr val="bg1">
                  <a:lumMod val="75000"/>
                </a:schemeClr>
              </a:solidFill>
              <a:latin typeface="Arial Black" panose="020B0A04020102020204" pitchFamily="34" charset="0"/>
            </a:endParaRPr>
          </a:p>
        </p:txBody>
      </p:sp>
      <p:sp>
        <p:nvSpPr>
          <p:cNvPr id="3" name="Subtitle 2">
            <a:extLst>
              <a:ext uri="{FF2B5EF4-FFF2-40B4-BE49-F238E27FC236}">
                <a16:creationId xmlns:a16="http://schemas.microsoft.com/office/drawing/2014/main" id="{74018249-5480-813C-C6B8-7812A6339F03}"/>
              </a:ext>
            </a:extLst>
          </p:cNvPr>
          <p:cNvSpPr>
            <a:spLocks noGrp="1"/>
          </p:cNvSpPr>
          <p:nvPr>
            <p:ph type="subTitle" idx="1"/>
          </p:nvPr>
        </p:nvSpPr>
        <p:spPr>
          <a:xfrm>
            <a:off x="0" y="1828800"/>
            <a:ext cx="5556069" cy="4781005"/>
          </a:xfrm>
        </p:spPr>
        <p:txBody>
          <a:bodyPr>
            <a:noAutofit/>
          </a:bodyPr>
          <a:lstStyle/>
          <a:p>
            <a:pPr marL="0" defTabSz="822959">
              <a:spcBef>
                <a:spcPts val="900"/>
              </a:spcBef>
              <a:defRPr sz="1619">
                <a:latin typeface="Franklin Gothic"/>
                <a:ea typeface="Franklin Gothic"/>
                <a:cs typeface="Franklin Gothic"/>
                <a:sym typeface="Franklin Gothic"/>
              </a:defRPr>
            </a:pPr>
            <a:r>
              <a:rPr lang="en-IN" sz="2000" dirty="0">
                <a:solidFill>
                  <a:srgbClr val="FFFF00"/>
                </a:solidFill>
              </a:rPr>
              <a:t>Problem Statement Title::</a:t>
            </a:r>
            <a:r>
              <a:rPr lang="en-IN" sz="2000" dirty="0">
                <a:solidFill>
                  <a:schemeClr val="accent1">
                    <a:lumMod val="60000"/>
                    <a:lumOff val="40000"/>
                  </a:schemeClr>
                </a:solidFill>
              </a:rPr>
              <a:t> Developing a website that Helps tracking and Monitoring the illegal activities on Dark Web.</a:t>
            </a:r>
          </a:p>
          <a:p>
            <a:pPr marL="0" defTabSz="822959">
              <a:spcBef>
                <a:spcPts val="900"/>
              </a:spcBef>
              <a:defRPr sz="1619">
                <a:latin typeface="Franklin Gothic"/>
                <a:ea typeface="Franklin Gothic"/>
                <a:cs typeface="Franklin Gothic"/>
                <a:sym typeface="Franklin Gothic"/>
              </a:defRPr>
            </a:pPr>
            <a:br>
              <a:rPr lang="en-IN" sz="2000" dirty="0">
                <a:solidFill>
                  <a:schemeClr val="accent1">
                    <a:lumMod val="60000"/>
                    <a:lumOff val="40000"/>
                  </a:schemeClr>
                </a:solidFill>
              </a:rPr>
            </a:br>
            <a:r>
              <a:rPr lang="en-IN" sz="2000" dirty="0">
                <a:solidFill>
                  <a:srgbClr val="FFFF00"/>
                </a:solidFill>
              </a:rPr>
              <a:t>Team Name:</a:t>
            </a:r>
            <a:r>
              <a:rPr lang="en-IN" sz="2000" dirty="0"/>
              <a:t> </a:t>
            </a:r>
            <a:r>
              <a:rPr lang="en-IN" sz="2000" dirty="0">
                <a:solidFill>
                  <a:schemeClr val="accent1">
                    <a:lumMod val="60000"/>
                    <a:lumOff val="40000"/>
                  </a:schemeClr>
                </a:solidFill>
              </a:rPr>
              <a:t>Cod-O-Maniacs</a:t>
            </a:r>
          </a:p>
          <a:p>
            <a:pPr marL="0" defTabSz="822959">
              <a:spcBef>
                <a:spcPts val="900"/>
              </a:spcBef>
              <a:defRPr sz="1619">
                <a:latin typeface="Franklin Gothic"/>
                <a:ea typeface="Franklin Gothic"/>
                <a:cs typeface="Franklin Gothic"/>
                <a:sym typeface="Franklin Gothic"/>
              </a:defRPr>
            </a:pPr>
            <a:br>
              <a:rPr lang="en-IN" sz="2000" dirty="0"/>
            </a:br>
            <a:r>
              <a:rPr lang="en-IN" sz="2000" dirty="0">
                <a:solidFill>
                  <a:srgbClr val="FFFF00"/>
                </a:solidFill>
              </a:rPr>
              <a:t>Team Leader Name:</a:t>
            </a:r>
            <a:r>
              <a:rPr lang="en-IN" sz="2000" dirty="0">
                <a:solidFill>
                  <a:srgbClr val="009051"/>
                </a:solidFill>
              </a:rPr>
              <a:t> </a:t>
            </a:r>
            <a:r>
              <a:rPr lang="en-IN" sz="2000" dirty="0">
                <a:solidFill>
                  <a:schemeClr val="accent1">
                    <a:lumMod val="60000"/>
                    <a:lumOff val="40000"/>
                  </a:schemeClr>
                </a:solidFill>
              </a:rPr>
              <a:t>Vishu Bhati</a:t>
            </a:r>
          </a:p>
          <a:p>
            <a:pPr marL="0" defTabSz="822959">
              <a:spcBef>
                <a:spcPts val="900"/>
              </a:spcBef>
              <a:defRPr sz="1619">
                <a:latin typeface="Franklin Gothic"/>
                <a:ea typeface="Franklin Gothic"/>
                <a:cs typeface="Franklin Gothic"/>
                <a:sym typeface="Franklin Gothic"/>
              </a:defRPr>
            </a:pPr>
            <a:br>
              <a:rPr lang="en-IN" sz="2000" dirty="0"/>
            </a:br>
            <a:r>
              <a:rPr lang="en-IN" sz="2000" dirty="0">
                <a:solidFill>
                  <a:srgbClr val="FFFF00"/>
                </a:solidFill>
              </a:rPr>
              <a:t>Registration ID :</a:t>
            </a:r>
            <a:r>
              <a:rPr lang="en-IN" sz="2000" dirty="0">
                <a:solidFill>
                  <a:srgbClr val="009051"/>
                </a:solidFill>
              </a:rPr>
              <a:t> </a:t>
            </a:r>
            <a:r>
              <a:rPr lang="en-IN" sz="2000" dirty="0">
                <a:solidFill>
                  <a:schemeClr val="accent1">
                    <a:lumMod val="60000"/>
                    <a:lumOff val="40000"/>
                  </a:schemeClr>
                </a:solidFill>
              </a:rPr>
              <a:t>1773</a:t>
            </a:r>
            <a:endParaRPr lang="en-IN" sz="2000" dirty="0">
              <a:solidFill>
                <a:srgbClr val="000000"/>
              </a:solidFill>
            </a:endParaRPr>
          </a:p>
          <a:p>
            <a:pPr marL="0" defTabSz="822959">
              <a:spcBef>
                <a:spcPts val="900"/>
              </a:spcBef>
              <a:defRPr sz="1619">
                <a:latin typeface="Franklin Gothic"/>
                <a:ea typeface="Franklin Gothic"/>
                <a:cs typeface="Franklin Gothic"/>
                <a:sym typeface="Franklin Gothic"/>
              </a:defRPr>
            </a:pPr>
            <a:br>
              <a:rPr lang="en-IN" sz="2000" dirty="0">
                <a:solidFill>
                  <a:srgbClr val="000000"/>
                </a:solidFill>
              </a:rPr>
            </a:br>
            <a:r>
              <a:rPr lang="en-IN" sz="2000" dirty="0">
                <a:solidFill>
                  <a:srgbClr val="FFFF00"/>
                </a:solidFill>
              </a:rPr>
              <a:t>Institute Name:</a:t>
            </a:r>
            <a:r>
              <a:rPr lang="en-IN" sz="2000" dirty="0">
                <a:solidFill>
                  <a:srgbClr val="009051"/>
                </a:solidFill>
              </a:rPr>
              <a:t>  </a:t>
            </a:r>
            <a:r>
              <a:rPr lang="en-IN" sz="2000" dirty="0">
                <a:solidFill>
                  <a:schemeClr val="accent1">
                    <a:lumMod val="60000"/>
                    <a:lumOff val="40000"/>
                  </a:schemeClr>
                </a:solidFill>
              </a:rPr>
              <a:t>Poornima College Of Engineering , Jaipur</a:t>
            </a:r>
            <a:endParaRPr lang="en-IN" sz="2000" dirty="0">
              <a:solidFill>
                <a:srgbClr val="000000"/>
              </a:solidFill>
            </a:endParaRPr>
          </a:p>
          <a:p>
            <a:pPr marL="0" defTabSz="822959">
              <a:spcBef>
                <a:spcPts val="900"/>
              </a:spcBef>
              <a:defRPr sz="1619">
                <a:latin typeface="Franklin Gothic"/>
                <a:ea typeface="Franklin Gothic"/>
                <a:cs typeface="Franklin Gothic"/>
                <a:sym typeface="Franklin Gothic"/>
              </a:defRPr>
            </a:pPr>
            <a:endParaRPr lang="en-IN" sz="2000" dirty="0">
              <a:solidFill>
                <a:srgbClr val="009051"/>
              </a:solidFill>
            </a:endParaRPr>
          </a:p>
          <a:p>
            <a:pPr marL="0" defTabSz="822959">
              <a:spcBef>
                <a:spcPts val="900"/>
              </a:spcBef>
              <a:defRPr sz="1619">
                <a:latin typeface="Franklin Gothic"/>
                <a:ea typeface="Franklin Gothic"/>
                <a:cs typeface="Franklin Gothic"/>
                <a:sym typeface="Franklin Gothic"/>
              </a:defRPr>
            </a:pPr>
            <a:r>
              <a:rPr lang="en-IN" sz="2000" dirty="0">
                <a:solidFill>
                  <a:srgbClr val="FFFF00"/>
                </a:solidFill>
              </a:rPr>
              <a:t>Theme Name:</a:t>
            </a:r>
            <a:r>
              <a:rPr lang="en-IN" sz="2000" dirty="0"/>
              <a:t> </a:t>
            </a:r>
            <a:r>
              <a:rPr lang="en-IN" sz="2000" dirty="0">
                <a:solidFill>
                  <a:schemeClr val="accent1">
                    <a:lumMod val="60000"/>
                    <a:lumOff val="40000"/>
                  </a:schemeClr>
                </a:solidFill>
              </a:rPr>
              <a:t>Dark Web Monitoring</a:t>
            </a:r>
          </a:p>
          <a:p>
            <a:endParaRPr lang="en-IN" sz="2000" dirty="0">
              <a:solidFill>
                <a:schemeClr val="bg1">
                  <a:lumMod val="75000"/>
                </a:schemeClr>
              </a:solidFill>
            </a:endParaRPr>
          </a:p>
        </p:txBody>
      </p:sp>
      <p:pic>
        <p:nvPicPr>
          <p:cNvPr id="5" name="Picture 4">
            <a:extLst>
              <a:ext uri="{FF2B5EF4-FFF2-40B4-BE49-F238E27FC236}">
                <a16:creationId xmlns:a16="http://schemas.microsoft.com/office/drawing/2014/main" id="{4D445F35-C80E-2B3D-7E60-0966049C7B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910" y="215219"/>
            <a:ext cx="1528554" cy="1291364"/>
          </a:xfrm>
          <a:prstGeom prst="rect">
            <a:avLst/>
          </a:prstGeom>
        </p:spPr>
      </p:pic>
    </p:spTree>
    <p:extLst>
      <p:ext uri="{BB962C8B-B14F-4D97-AF65-F5344CB8AC3E}">
        <p14:creationId xmlns:p14="http://schemas.microsoft.com/office/powerpoint/2010/main" val="252852109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44AC80-0DEF-2C29-3219-B64FCFA36A0C}"/>
              </a:ext>
            </a:extLst>
          </p:cNvPr>
          <p:cNvSpPr/>
          <p:nvPr/>
        </p:nvSpPr>
        <p:spPr>
          <a:xfrm>
            <a:off x="857972" y="415724"/>
            <a:ext cx="10476074"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Working of Our 	Website “ Pro-</a:t>
            </a:r>
            <a:r>
              <a:rPr lang="en-US" sz="5400" b="1" cap="none" spc="0"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Tek</a:t>
            </a:r>
            <a:r>
              <a:rPr lang="en-U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k</a:t>
            </a: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t>
            </a:r>
          </a:p>
        </p:txBody>
      </p:sp>
      <p:sp>
        <p:nvSpPr>
          <p:cNvPr id="3" name="Rectangle: Rounded Corners 2">
            <a:extLst>
              <a:ext uri="{FF2B5EF4-FFF2-40B4-BE49-F238E27FC236}">
                <a16:creationId xmlns:a16="http://schemas.microsoft.com/office/drawing/2014/main" id="{5EA3EDED-D7D9-A961-9A07-3877735B06F3}"/>
              </a:ext>
            </a:extLst>
          </p:cNvPr>
          <p:cNvSpPr/>
          <p:nvPr/>
        </p:nvSpPr>
        <p:spPr>
          <a:xfrm>
            <a:off x="1432560" y="2029097"/>
            <a:ext cx="9326880" cy="4058194"/>
          </a:xfrm>
          <a:prstGeom prst="roundRect">
            <a:avLst/>
          </a:prstGeom>
          <a:gradFill>
            <a:gsLst>
              <a:gs pos="0">
                <a:schemeClr val="accent3">
                  <a:lumMod val="110000"/>
                  <a:satMod val="105000"/>
                  <a:tint val="67000"/>
                  <a:alpha val="62000"/>
                </a:schemeClr>
              </a:gs>
              <a:gs pos="50000">
                <a:schemeClr val="accent3">
                  <a:lumMod val="105000"/>
                  <a:satMod val="103000"/>
                  <a:tint val="73000"/>
                  <a:alpha val="67000"/>
                </a:schemeClr>
              </a:gs>
              <a:gs pos="100000">
                <a:schemeClr val="accent3">
                  <a:lumMod val="105000"/>
                  <a:satMod val="109000"/>
                  <a:tint val="81000"/>
                  <a:alpha val="65000"/>
                </a:schemeClr>
              </a:gs>
            </a:gsLst>
          </a:gradFill>
          <a:effectLst>
            <a:softEdge rad="31750"/>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b="1" i="1" dirty="0">
                <a:solidFill>
                  <a:schemeClr val="accent1">
                    <a:lumMod val="20000"/>
                    <a:lumOff val="80000"/>
                  </a:schemeClr>
                </a:solidFill>
              </a:rPr>
              <a:t>1.)  First , the government can visit our website by typing the URL --&gt;           www.pro-tekk.gov.in , since we’ll link our website with our government website.</a:t>
            </a:r>
          </a:p>
          <a:p>
            <a:pPr algn="ctr"/>
            <a:endParaRPr lang="en-US" sz="2000" b="1" i="1" dirty="0">
              <a:solidFill>
                <a:schemeClr val="accent1">
                  <a:lumMod val="20000"/>
                  <a:lumOff val="80000"/>
                </a:schemeClr>
              </a:solidFill>
            </a:endParaRPr>
          </a:p>
          <a:p>
            <a:pPr algn="ctr"/>
            <a:r>
              <a:rPr lang="en-US" sz="2000" b="1" i="1" dirty="0">
                <a:solidFill>
                  <a:schemeClr val="accent1">
                    <a:lumMod val="20000"/>
                    <a:lumOff val="80000"/>
                  </a:schemeClr>
                </a:solidFill>
              </a:rPr>
              <a:t>2.) After that , You’ll be directed inside the interface of Dark web as we’ll directly link dark web with our website to remove the hassle of entering dark web.</a:t>
            </a:r>
            <a:br>
              <a:rPr lang="en-US" sz="2000" b="1" i="1" dirty="0">
                <a:solidFill>
                  <a:schemeClr val="accent1">
                    <a:lumMod val="20000"/>
                    <a:lumOff val="80000"/>
                  </a:schemeClr>
                </a:solidFill>
              </a:rPr>
            </a:br>
            <a:br>
              <a:rPr lang="en-US" sz="2000" b="1" i="1" dirty="0">
                <a:solidFill>
                  <a:schemeClr val="accent1">
                    <a:lumMod val="20000"/>
                    <a:lumOff val="80000"/>
                  </a:schemeClr>
                </a:solidFill>
              </a:rPr>
            </a:br>
            <a:r>
              <a:rPr lang="en-US" sz="2000" b="1" i="1" dirty="0">
                <a:solidFill>
                  <a:schemeClr val="accent1">
                    <a:lumMod val="20000"/>
                    <a:lumOff val="80000"/>
                  </a:schemeClr>
                </a:solidFill>
              </a:rPr>
              <a:t>3.) Then , on the same interface  , you’ll get different types of buttons like Track IP address of logged-in devices , Logged-in devices , Location of Logged-in devices.</a:t>
            </a:r>
            <a:br>
              <a:rPr lang="en-US" sz="2000" b="1" i="1" dirty="0">
                <a:solidFill>
                  <a:schemeClr val="accent1">
                    <a:lumMod val="20000"/>
                    <a:lumOff val="80000"/>
                  </a:schemeClr>
                </a:solidFill>
              </a:rPr>
            </a:br>
            <a:br>
              <a:rPr lang="en-US" sz="2000" b="1" i="1" dirty="0">
                <a:solidFill>
                  <a:schemeClr val="accent1">
                    <a:lumMod val="20000"/>
                    <a:lumOff val="80000"/>
                  </a:schemeClr>
                </a:solidFill>
              </a:rPr>
            </a:br>
            <a:r>
              <a:rPr lang="en-US" sz="2000" b="1" i="1" dirty="0">
                <a:solidFill>
                  <a:schemeClr val="accent1">
                    <a:lumMod val="20000"/>
                    <a:lumOff val="80000"/>
                  </a:schemeClr>
                </a:solidFill>
              </a:rPr>
              <a:t>4.) You can choose any of the operations to track the devices using dark web in respective manner.</a:t>
            </a:r>
            <a:endParaRPr lang="en-IN" sz="2000" b="1" i="1" dirty="0">
              <a:solidFill>
                <a:schemeClr val="accent1">
                  <a:lumMod val="20000"/>
                  <a:lumOff val="80000"/>
                </a:schemeClr>
              </a:solidFill>
            </a:endParaRPr>
          </a:p>
        </p:txBody>
      </p:sp>
    </p:spTree>
    <p:extLst>
      <p:ext uri="{BB962C8B-B14F-4D97-AF65-F5344CB8AC3E}">
        <p14:creationId xmlns:p14="http://schemas.microsoft.com/office/powerpoint/2010/main" val="29877894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65F41C0-BECF-53BA-77B4-DCBD8AC3F84F}"/>
              </a:ext>
            </a:extLst>
          </p:cNvPr>
          <p:cNvSpPr/>
          <p:nvPr/>
        </p:nvSpPr>
        <p:spPr>
          <a:xfrm>
            <a:off x="6646" y="0"/>
            <a:ext cx="12614159" cy="1938992"/>
          </a:xfrm>
          <a:prstGeom prst="rect">
            <a:avLst/>
          </a:prstGeom>
          <a:noFill/>
        </p:spPr>
        <p:txBody>
          <a:bodyPr wrap="none" lIns="91440" tIns="45720" rIns="91440" bIns="45720">
            <a:spAutoFit/>
          </a:bodyPr>
          <a:lstStyle/>
          <a:p>
            <a:pPr algn="just"/>
            <a:r>
              <a:rPr lang="en-US" sz="6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Software and Programming Languages </a:t>
            </a:r>
          </a:p>
          <a:p>
            <a:pPr algn="ctr"/>
            <a:r>
              <a:rPr lang="en-US" sz="6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used</a:t>
            </a:r>
          </a:p>
        </p:txBody>
      </p:sp>
      <p:sp>
        <p:nvSpPr>
          <p:cNvPr id="5" name="TextBox 4">
            <a:extLst>
              <a:ext uri="{FF2B5EF4-FFF2-40B4-BE49-F238E27FC236}">
                <a16:creationId xmlns:a16="http://schemas.microsoft.com/office/drawing/2014/main" id="{42EBA681-02AA-10B3-B603-226DBD544CC2}"/>
              </a:ext>
            </a:extLst>
          </p:cNvPr>
          <p:cNvSpPr txBox="1"/>
          <p:nvPr/>
        </p:nvSpPr>
        <p:spPr>
          <a:xfrm>
            <a:off x="174170" y="2960914"/>
            <a:ext cx="11337269" cy="2862322"/>
          </a:xfrm>
          <a:prstGeom prst="rect">
            <a:avLst/>
          </a:prstGeom>
          <a:noFill/>
        </p:spPr>
        <p:txBody>
          <a:bodyPr wrap="square" rtlCol="0">
            <a:spAutoFit/>
          </a:bodyPr>
          <a:lstStyle/>
          <a:p>
            <a:r>
              <a:rPr lang="en-US" sz="3600" dirty="0">
                <a:solidFill>
                  <a:schemeClr val="accent1">
                    <a:lumMod val="60000"/>
                    <a:lumOff val="40000"/>
                  </a:schemeClr>
                </a:solidFill>
                <a:latin typeface="Arial Black" panose="020B0A04020102020204" pitchFamily="34" charset="0"/>
              </a:rPr>
              <a:t>Frame Work </a:t>
            </a:r>
            <a:r>
              <a:rPr lang="en-US" sz="3600" dirty="0">
                <a:solidFill>
                  <a:schemeClr val="accent1">
                    <a:lumMod val="60000"/>
                    <a:lumOff val="40000"/>
                  </a:schemeClr>
                </a:solidFill>
                <a:latin typeface="Arial Black" panose="020B0A04020102020204" pitchFamily="34" charset="0"/>
                <a:sym typeface="Wingdings" panose="05000000000000000000" pitchFamily="2" charset="2"/>
              </a:rPr>
              <a:t>  </a:t>
            </a:r>
            <a:r>
              <a:rPr lang="en-US" sz="3600" dirty="0">
                <a:solidFill>
                  <a:schemeClr val="accent5">
                    <a:lumMod val="40000"/>
                    <a:lumOff val="60000"/>
                  </a:schemeClr>
                </a:solidFill>
                <a:latin typeface="Arial Black" panose="020B0A04020102020204" pitchFamily="34" charset="0"/>
                <a:sym typeface="Wingdings" panose="05000000000000000000" pitchFamily="2" charset="2"/>
              </a:rPr>
              <a:t>HTML</a:t>
            </a:r>
            <a:br>
              <a:rPr lang="en-US" sz="3600" dirty="0">
                <a:solidFill>
                  <a:schemeClr val="accent5">
                    <a:lumMod val="40000"/>
                    <a:lumOff val="60000"/>
                  </a:schemeClr>
                </a:solidFill>
                <a:sym typeface="Wingdings" panose="05000000000000000000" pitchFamily="2" charset="2"/>
              </a:rPr>
            </a:br>
            <a:br>
              <a:rPr lang="en-US" sz="3600" dirty="0">
                <a:solidFill>
                  <a:schemeClr val="accent5">
                    <a:lumMod val="40000"/>
                    <a:lumOff val="60000"/>
                  </a:schemeClr>
                </a:solidFill>
                <a:sym typeface="Wingdings" panose="05000000000000000000" pitchFamily="2" charset="2"/>
              </a:rPr>
            </a:br>
            <a:r>
              <a:rPr lang="en-US" sz="3600" dirty="0">
                <a:solidFill>
                  <a:schemeClr val="accent1">
                    <a:lumMod val="60000"/>
                    <a:lumOff val="40000"/>
                  </a:schemeClr>
                </a:solidFill>
                <a:latin typeface="Arial Black" panose="020B0A04020102020204" pitchFamily="34" charset="0"/>
                <a:sym typeface="Wingdings" panose="05000000000000000000" pitchFamily="2" charset="2"/>
              </a:rPr>
              <a:t>Tracking   </a:t>
            </a:r>
            <a:r>
              <a:rPr lang="en-US" sz="3600" dirty="0">
                <a:solidFill>
                  <a:schemeClr val="accent5">
                    <a:lumMod val="40000"/>
                    <a:lumOff val="60000"/>
                  </a:schemeClr>
                </a:solidFill>
                <a:latin typeface="Arial Black" panose="020B0A04020102020204" pitchFamily="34" charset="0"/>
                <a:sym typeface="Wingdings" panose="05000000000000000000" pitchFamily="2" charset="2"/>
              </a:rPr>
              <a:t>IP address and Device Location</a:t>
            </a:r>
            <a:br>
              <a:rPr lang="en-US" sz="3600" dirty="0">
                <a:solidFill>
                  <a:schemeClr val="accent5">
                    <a:lumMod val="40000"/>
                    <a:lumOff val="60000"/>
                  </a:schemeClr>
                </a:solidFill>
                <a:latin typeface="Arial Black" panose="020B0A04020102020204" pitchFamily="34" charset="0"/>
                <a:sym typeface="Wingdings" panose="05000000000000000000" pitchFamily="2" charset="2"/>
              </a:rPr>
            </a:br>
            <a:br>
              <a:rPr lang="en-US" sz="3600" dirty="0">
                <a:solidFill>
                  <a:schemeClr val="accent5">
                    <a:lumMod val="40000"/>
                    <a:lumOff val="60000"/>
                  </a:schemeClr>
                </a:solidFill>
                <a:sym typeface="Wingdings" panose="05000000000000000000" pitchFamily="2" charset="2"/>
              </a:rPr>
            </a:br>
            <a:r>
              <a:rPr lang="en-US" sz="3600" dirty="0">
                <a:solidFill>
                  <a:schemeClr val="accent1">
                    <a:lumMod val="60000"/>
                    <a:lumOff val="40000"/>
                  </a:schemeClr>
                </a:solidFill>
                <a:latin typeface="Arial Black" panose="020B0A04020102020204" pitchFamily="34" charset="0"/>
                <a:sym typeface="Wingdings" panose="05000000000000000000" pitchFamily="2" charset="2"/>
              </a:rPr>
              <a:t>Monitoring </a:t>
            </a:r>
            <a:r>
              <a:rPr lang="en-US" sz="3600" dirty="0">
                <a:solidFill>
                  <a:schemeClr val="accent1">
                    <a:lumMod val="60000"/>
                    <a:lumOff val="40000"/>
                  </a:schemeClr>
                </a:solidFill>
                <a:sym typeface="Wingdings" panose="05000000000000000000" pitchFamily="2" charset="2"/>
              </a:rPr>
              <a:t></a:t>
            </a:r>
            <a:r>
              <a:rPr lang="en-US" sz="3600" dirty="0">
                <a:solidFill>
                  <a:schemeClr val="accent1">
                    <a:lumMod val="60000"/>
                    <a:lumOff val="40000"/>
                  </a:schemeClr>
                </a:solidFill>
                <a:latin typeface="Arial Black" panose="020B0A04020102020204" pitchFamily="34" charset="0"/>
                <a:sym typeface="Wingdings" panose="05000000000000000000" pitchFamily="2" charset="2"/>
              </a:rPr>
              <a:t> </a:t>
            </a:r>
            <a:r>
              <a:rPr lang="en-US" sz="3600" dirty="0">
                <a:solidFill>
                  <a:schemeClr val="accent5">
                    <a:lumMod val="40000"/>
                    <a:lumOff val="60000"/>
                  </a:schemeClr>
                </a:solidFill>
                <a:latin typeface="Arial Black" panose="020B0A04020102020204" pitchFamily="34" charset="0"/>
                <a:sym typeface="Wingdings" panose="05000000000000000000" pitchFamily="2" charset="2"/>
              </a:rPr>
              <a:t>Device Location , Python</a:t>
            </a:r>
            <a:endParaRPr lang="en-IN" sz="3600" dirty="0">
              <a:solidFill>
                <a:schemeClr val="accent1">
                  <a:lumMod val="60000"/>
                  <a:lumOff val="40000"/>
                </a:schemeClr>
              </a:solidFill>
            </a:endParaRPr>
          </a:p>
        </p:txBody>
      </p:sp>
    </p:spTree>
    <p:extLst>
      <p:ext uri="{BB962C8B-B14F-4D97-AF65-F5344CB8AC3E}">
        <p14:creationId xmlns:p14="http://schemas.microsoft.com/office/powerpoint/2010/main" val="477624567"/>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05D70CE-5CB7-0275-5EFC-C68E873F4AD4}"/>
              </a:ext>
            </a:extLst>
          </p:cNvPr>
          <p:cNvSpPr/>
          <p:nvPr/>
        </p:nvSpPr>
        <p:spPr>
          <a:xfrm>
            <a:off x="3357269" y="137049"/>
            <a:ext cx="5477462" cy="1323439"/>
          </a:xfrm>
          <a:prstGeom prst="rect">
            <a:avLst/>
          </a:prstGeom>
          <a:noFill/>
        </p:spPr>
        <p:txBody>
          <a:bodyPr wrap="none" lIns="91440" tIns="45720" rIns="91440" bIns="45720">
            <a:spAutoFit/>
          </a:bodyPr>
          <a:lstStyle/>
          <a:p>
            <a:pPr algn="ctr"/>
            <a:r>
              <a:rPr lang="en-US" sz="8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Future Plans</a:t>
            </a:r>
          </a:p>
        </p:txBody>
      </p:sp>
      <p:sp>
        <p:nvSpPr>
          <p:cNvPr id="3" name="TextBox 2">
            <a:extLst>
              <a:ext uri="{FF2B5EF4-FFF2-40B4-BE49-F238E27FC236}">
                <a16:creationId xmlns:a16="http://schemas.microsoft.com/office/drawing/2014/main" id="{8A1206A3-2D98-DB70-004A-55C2CD9187DD}"/>
              </a:ext>
            </a:extLst>
          </p:cNvPr>
          <p:cNvSpPr txBox="1"/>
          <p:nvPr/>
        </p:nvSpPr>
        <p:spPr>
          <a:xfrm>
            <a:off x="330926" y="2177143"/>
            <a:ext cx="4937760" cy="3785652"/>
          </a:xfrm>
          <a:prstGeom prst="rect">
            <a:avLst/>
          </a:prstGeom>
          <a:noFill/>
          <a:ln>
            <a:noFill/>
          </a:ln>
        </p:spPr>
        <p:style>
          <a:lnRef idx="0">
            <a:scrgbClr r="0" g="0" b="0"/>
          </a:lnRef>
          <a:fillRef idx="0">
            <a:scrgbClr r="0" g="0" b="0"/>
          </a:fillRef>
          <a:effectRef idx="0">
            <a:scrgbClr r="0" g="0" b="0"/>
          </a:effectRef>
          <a:fontRef idx="minor">
            <a:schemeClr val="accent5"/>
          </a:fontRef>
        </p:style>
        <p:txBody>
          <a:bodyPr wrap="square" rtlCol="0">
            <a:spAutoFit/>
          </a:bodyPr>
          <a:lstStyle/>
          <a:p>
            <a:r>
              <a:rPr lang="en-US" sz="2400" dirty="0">
                <a:solidFill>
                  <a:schemeClr val="accent5">
                    <a:lumMod val="40000"/>
                    <a:lumOff val="60000"/>
                  </a:schemeClr>
                </a:solidFill>
                <a:latin typeface="Bahnschrift" panose="020B0502040204020203" pitchFamily="34" charset="0"/>
              </a:rPr>
              <a:t>Our future plans for this website is to attain the ability to track the devices with changing IP address by using the last location of the device and the next location and noting the difference of the distance between following locations of the device and also using the time duration of the previous and the next IP address.</a:t>
            </a:r>
            <a:endParaRPr lang="en-IN" sz="2400" dirty="0">
              <a:solidFill>
                <a:schemeClr val="accent5">
                  <a:lumMod val="40000"/>
                  <a:lumOff val="60000"/>
                </a:schemeClr>
              </a:solidFill>
              <a:latin typeface="Bahnschrift" panose="020B0502040204020203" pitchFamily="34" charset="0"/>
            </a:endParaRPr>
          </a:p>
        </p:txBody>
      </p:sp>
      <p:pic>
        <p:nvPicPr>
          <p:cNvPr id="5" name="Picture 4">
            <a:extLst>
              <a:ext uri="{FF2B5EF4-FFF2-40B4-BE49-F238E27FC236}">
                <a16:creationId xmlns:a16="http://schemas.microsoft.com/office/drawing/2014/main" id="{3097CE66-1E20-1903-A062-6FBDE7A2EC8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096000" y="1530156"/>
            <a:ext cx="5848350" cy="458326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14775747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CF6963-737D-3F12-EFAF-825C4389B522}"/>
              </a:ext>
            </a:extLst>
          </p:cNvPr>
          <p:cNvSpPr/>
          <p:nvPr/>
        </p:nvSpPr>
        <p:spPr>
          <a:xfrm>
            <a:off x="295131" y="268516"/>
            <a:ext cx="11967508" cy="1200329"/>
          </a:xfrm>
          <a:prstGeom prst="rect">
            <a:avLst/>
          </a:prstGeom>
          <a:noFill/>
        </p:spPr>
        <p:txBody>
          <a:bodyPr wrap="none" lIns="91440" tIns="45720" rIns="91440" bIns="45720">
            <a:spAutoFit/>
          </a:bodyPr>
          <a:lstStyle/>
          <a:p>
            <a:pPr algn="ctr"/>
            <a:r>
              <a:rPr lang="en-US"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Sample Interface of “Pro-</a:t>
            </a:r>
            <a:r>
              <a:rPr lang="en-US" sz="7200" b="1" cap="none" spc="0"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Tekk</a:t>
            </a:r>
            <a:r>
              <a:rPr lang="en-US"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t>
            </a:r>
          </a:p>
        </p:txBody>
      </p:sp>
      <p:pic>
        <p:nvPicPr>
          <p:cNvPr id="4" name="Picture 3">
            <a:extLst>
              <a:ext uri="{FF2B5EF4-FFF2-40B4-BE49-F238E27FC236}">
                <a16:creationId xmlns:a16="http://schemas.microsoft.com/office/drawing/2014/main" id="{B236837E-4F20-33AE-661D-E25656B8F18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933303" y="1695903"/>
            <a:ext cx="8525692" cy="4795701"/>
          </a:xfrm>
          <a:prstGeom prst="rect">
            <a:avLst/>
          </a:prstGeom>
          <a:ln>
            <a:noFill/>
          </a:ln>
          <a:effectLst>
            <a:softEdge rad="112500"/>
          </a:effectLst>
        </p:spPr>
      </p:pic>
    </p:spTree>
    <p:extLst>
      <p:ext uri="{BB962C8B-B14F-4D97-AF65-F5344CB8AC3E}">
        <p14:creationId xmlns:p14="http://schemas.microsoft.com/office/powerpoint/2010/main" val="322604821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9679211-0ABF-08F3-C16A-290883EB9EFB}"/>
              </a:ext>
            </a:extLst>
          </p:cNvPr>
          <p:cNvSpPr/>
          <p:nvPr/>
        </p:nvSpPr>
        <p:spPr>
          <a:xfrm>
            <a:off x="0" y="1190785"/>
            <a:ext cx="6662056" cy="1015663"/>
          </a:xfrm>
          <a:prstGeom prst="rect">
            <a:avLst/>
          </a:prstGeom>
          <a:noFill/>
        </p:spPr>
        <p:txBody>
          <a:bodyPr wrap="square" lIns="91440" tIns="45720" rIns="91440" bIns="45720">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Code-O-Maniacs</a:t>
            </a:r>
            <a:endParaRPr lang="en-US" sz="6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pic>
        <p:nvPicPr>
          <p:cNvPr id="6" name="Graphic 5" descr="Envelope">
            <a:extLst>
              <a:ext uri="{FF2B5EF4-FFF2-40B4-BE49-F238E27FC236}">
                <a16:creationId xmlns:a16="http://schemas.microsoft.com/office/drawing/2014/main" id="{B360ED5E-7766-E2FD-765D-637AD2F3262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49381" y="2841172"/>
            <a:ext cx="753292" cy="753292"/>
          </a:xfrm>
          <a:prstGeom prst="rect">
            <a:avLst/>
          </a:prstGeom>
        </p:spPr>
      </p:pic>
      <p:sp>
        <p:nvSpPr>
          <p:cNvPr id="7" name="TextBox 6">
            <a:extLst>
              <a:ext uri="{FF2B5EF4-FFF2-40B4-BE49-F238E27FC236}">
                <a16:creationId xmlns:a16="http://schemas.microsoft.com/office/drawing/2014/main" id="{A13C4822-2B6D-CD7D-30CF-24A50163EB26}"/>
              </a:ext>
            </a:extLst>
          </p:cNvPr>
          <p:cNvSpPr txBox="1"/>
          <p:nvPr/>
        </p:nvSpPr>
        <p:spPr>
          <a:xfrm>
            <a:off x="2211976" y="3031364"/>
            <a:ext cx="4493623" cy="369332"/>
          </a:xfrm>
          <a:prstGeom prst="rect">
            <a:avLst/>
          </a:prstGeom>
          <a:noFill/>
        </p:spPr>
        <p:txBody>
          <a:bodyPr wrap="square" rtlCol="0">
            <a:spAutoFit/>
          </a:bodyPr>
          <a:lstStyle/>
          <a:p>
            <a:r>
              <a:rPr lang="en-US" dirty="0">
                <a:solidFill>
                  <a:schemeClr val="accent1">
                    <a:lumMod val="20000"/>
                    <a:lumOff val="80000"/>
                  </a:schemeClr>
                </a:solidFill>
              </a:rPr>
              <a:t>vb6024727@gmail.com</a:t>
            </a:r>
            <a:endParaRPr lang="en-IN" dirty="0">
              <a:solidFill>
                <a:schemeClr val="accent1">
                  <a:lumMod val="20000"/>
                  <a:lumOff val="80000"/>
                </a:schemeClr>
              </a:solidFill>
            </a:endParaRPr>
          </a:p>
        </p:txBody>
      </p:sp>
      <p:pic>
        <p:nvPicPr>
          <p:cNvPr id="12" name="Picture 11">
            <a:extLst>
              <a:ext uri="{FF2B5EF4-FFF2-40B4-BE49-F238E27FC236}">
                <a16:creationId xmlns:a16="http://schemas.microsoft.com/office/drawing/2014/main" id="{602B56C6-A130-EF19-3CF5-70AEA9236FB2}"/>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705599" y="644434"/>
            <a:ext cx="5268687" cy="551252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61810948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F8B8499-B275-4B1C-211E-EC257949227D}"/>
              </a:ext>
            </a:extLst>
          </p:cNvPr>
          <p:cNvSpPr/>
          <p:nvPr/>
        </p:nvSpPr>
        <p:spPr>
          <a:xfrm>
            <a:off x="3046612" y="2414885"/>
            <a:ext cx="6308330" cy="1569660"/>
          </a:xfrm>
          <a:prstGeom prst="rect">
            <a:avLst/>
          </a:prstGeom>
          <a:noFill/>
          <a:effectLst>
            <a:glow rad="63500">
              <a:schemeClr val="bg1">
                <a:lumMod val="85000"/>
                <a:alpha val="40000"/>
              </a:schemeClr>
            </a:glow>
            <a:softEdge rad="31750"/>
          </a:effectLst>
          <a:scene3d>
            <a:camera prst="orthographicFront"/>
            <a:lightRig rig="morning" dir="t"/>
          </a:scene3d>
          <a:sp3d prstMaterial="clear">
            <a:bevelB prst="slope"/>
          </a:sp3d>
        </p:spPr>
        <p:txBody>
          <a:bodyPr wrap="none" lIns="91440" tIns="45720" rIns="91440" bIns="45720">
            <a:spAutoFit/>
          </a:bodyPr>
          <a:lstStyle/>
          <a:p>
            <a:pPr algn="ctr"/>
            <a:r>
              <a:rPr lang="en-US" sz="9600" b="1" i="1" cap="none" spc="0" dirty="0">
                <a:ln w="9525">
                  <a:solidFill>
                    <a:schemeClr val="bg1"/>
                  </a:solidFill>
                  <a:prstDash val="solid"/>
                </a:ln>
                <a:solidFill>
                  <a:schemeClr val="tx1"/>
                </a:solidFill>
                <a:effectLst>
                  <a:outerShdw blurRad="12700" dist="38100" dir="2700000" algn="tl" rotWithShape="0">
                    <a:schemeClr val="bg1">
                      <a:lumMod val="50000"/>
                    </a:schemeClr>
                  </a:outerShdw>
                  <a:reflection blurRad="6350" stA="55000" endA="50" endPos="85000" dir="5400000" sy="-100000" algn="bl" rotWithShape="0"/>
                </a:effectLst>
              </a:rPr>
              <a:t>THANK YOU</a:t>
            </a:r>
          </a:p>
        </p:txBody>
      </p:sp>
    </p:spTree>
    <p:extLst>
      <p:ext uri="{BB962C8B-B14F-4D97-AF65-F5344CB8AC3E}">
        <p14:creationId xmlns:p14="http://schemas.microsoft.com/office/powerpoint/2010/main" val="2193360043"/>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8D914D-FDED-1092-0AF4-43175470F720}"/>
              </a:ext>
            </a:extLst>
          </p:cNvPr>
          <p:cNvSpPr/>
          <p:nvPr/>
        </p:nvSpPr>
        <p:spPr>
          <a:xfrm>
            <a:off x="870857" y="241552"/>
            <a:ext cx="10380617" cy="1754326"/>
          </a:xfrm>
          <a:prstGeom prst="rect">
            <a:avLst/>
          </a:prstGeom>
          <a:noFill/>
        </p:spPr>
        <p:txBody>
          <a:bodyPr wrap="square" lIns="91440" tIns="45720" rIns="91440" bIns="45720">
            <a:spAutoFit/>
          </a:bodyPr>
          <a:lstStyle/>
          <a:p>
            <a:pPr algn="ctr"/>
            <a:r>
              <a:rPr lang="en-US" sz="5400" b="0" cap="none" spc="0" dirty="0">
                <a:ln w="0"/>
                <a:gradFill>
                  <a:gsLst>
                    <a:gs pos="21000">
                      <a:srgbClr val="53575C"/>
                    </a:gs>
                    <a:gs pos="88000">
                      <a:srgbClr val="C5C7CA"/>
                    </a:gs>
                  </a:gsLst>
                  <a:lin ang="5400000"/>
                </a:gradFill>
                <a:effectLst/>
              </a:rPr>
              <a:t>Our Esteemed Team Members and their roles</a:t>
            </a:r>
          </a:p>
        </p:txBody>
      </p:sp>
      <p:pic>
        <p:nvPicPr>
          <p:cNvPr id="4" name="Picture 3">
            <a:extLst>
              <a:ext uri="{FF2B5EF4-FFF2-40B4-BE49-F238E27FC236}">
                <a16:creationId xmlns:a16="http://schemas.microsoft.com/office/drawing/2014/main" id="{E363D87D-67AB-ABDF-B4A3-DCA54FAC2E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8629" y="2420982"/>
            <a:ext cx="1802674" cy="1820093"/>
          </a:xfrm>
          <a:prstGeom prst="rect">
            <a:avLst/>
          </a:prstGeom>
        </p:spPr>
      </p:pic>
      <p:sp>
        <p:nvSpPr>
          <p:cNvPr id="5" name="Rectangle 4">
            <a:extLst>
              <a:ext uri="{FF2B5EF4-FFF2-40B4-BE49-F238E27FC236}">
                <a16:creationId xmlns:a16="http://schemas.microsoft.com/office/drawing/2014/main" id="{A6A5895B-0F9B-CEFF-0C93-03AC89DC2034}"/>
              </a:ext>
            </a:extLst>
          </p:cNvPr>
          <p:cNvSpPr/>
          <p:nvPr/>
        </p:nvSpPr>
        <p:spPr>
          <a:xfrm>
            <a:off x="2699657" y="4343013"/>
            <a:ext cx="2638697" cy="923330"/>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b="1" cap="none" spc="0" dirty="0">
                <a:ln/>
                <a:solidFill>
                  <a:schemeClr val="accent1">
                    <a:lumMod val="60000"/>
                    <a:lumOff val="40000"/>
                  </a:schemeClr>
                </a:solidFill>
                <a:effectLst/>
              </a:rPr>
              <a:t>Kumar </a:t>
            </a:r>
            <a:r>
              <a:rPr lang="en-US" b="1" cap="none" spc="0" dirty="0" err="1">
                <a:ln/>
                <a:solidFill>
                  <a:schemeClr val="accent1">
                    <a:lumMod val="60000"/>
                    <a:lumOff val="40000"/>
                  </a:schemeClr>
                </a:solidFill>
                <a:effectLst/>
              </a:rPr>
              <a:t>Vatsalya</a:t>
            </a:r>
            <a:r>
              <a:rPr lang="en-US" b="1" cap="none" spc="0" dirty="0">
                <a:ln/>
                <a:solidFill>
                  <a:schemeClr val="accent1">
                    <a:lumMod val="60000"/>
                    <a:lumOff val="40000"/>
                  </a:schemeClr>
                </a:solidFill>
                <a:effectLst/>
              </a:rPr>
              <a:t> Rahul</a:t>
            </a:r>
            <a:br>
              <a:rPr lang="en-US" b="1" cap="none" spc="0" dirty="0">
                <a:ln/>
                <a:solidFill>
                  <a:schemeClr val="accent1">
                    <a:lumMod val="60000"/>
                    <a:lumOff val="40000"/>
                  </a:schemeClr>
                </a:solidFill>
                <a:effectLst/>
              </a:rPr>
            </a:br>
            <a:r>
              <a:rPr lang="en-US" b="1" cap="none" spc="0" dirty="0">
                <a:ln/>
                <a:solidFill>
                  <a:schemeClr val="accent1">
                    <a:lumMod val="60000"/>
                    <a:lumOff val="40000"/>
                  </a:schemeClr>
                </a:solidFill>
                <a:effectLst/>
              </a:rPr>
              <a:t>Role – Presentation Creator</a:t>
            </a:r>
          </a:p>
        </p:txBody>
      </p:sp>
      <p:pic>
        <p:nvPicPr>
          <p:cNvPr id="7" name="Picture 6">
            <a:extLst>
              <a:ext uri="{FF2B5EF4-FFF2-40B4-BE49-F238E27FC236}">
                <a16:creationId xmlns:a16="http://schemas.microsoft.com/office/drawing/2014/main" id="{84AD7D76-48FB-4374-C5AF-B36DC8710F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4463" y="2430407"/>
            <a:ext cx="1658984" cy="1922031"/>
          </a:xfrm>
          <a:prstGeom prst="rect">
            <a:avLst/>
          </a:prstGeom>
        </p:spPr>
      </p:pic>
      <p:sp>
        <p:nvSpPr>
          <p:cNvPr id="8" name="Rectangle 7">
            <a:extLst>
              <a:ext uri="{FF2B5EF4-FFF2-40B4-BE49-F238E27FC236}">
                <a16:creationId xmlns:a16="http://schemas.microsoft.com/office/drawing/2014/main" id="{775D1B37-59BB-1467-F5FF-12187AF66409}"/>
              </a:ext>
            </a:extLst>
          </p:cNvPr>
          <p:cNvSpPr/>
          <p:nvPr/>
        </p:nvSpPr>
        <p:spPr>
          <a:xfrm>
            <a:off x="6622869" y="4620012"/>
            <a:ext cx="3222172" cy="646331"/>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b="1" cap="none" spc="0" dirty="0">
                <a:ln/>
                <a:solidFill>
                  <a:schemeClr val="accent1">
                    <a:lumMod val="60000"/>
                    <a:lumOff val="40000"/>
                  </a:schemeClr>
                </a:solidFill>
                <a:effectLst/>
              </a:rPr>
              <a:t>Sahi</a:t>
            </a:r>
            <a:r>
              <a:rPr lang="en-US" b="1" dirty="0">
                <a:ln/>
                <a:solidFill>
                  <a:schemeClr val="accent1">
                    <a:lumMod val="60000"/>
                    <a:lumOff val="40000"/>
                  </a:schemeClr>
                </a:solidFill>
              </a:rPr>
              <a:t>l Agarwal</a:t>
            </a:r>
            <a:br>
              <a:rPr lang="en-US" b="1" dirty="0">
                <a:ln/>
                <a:solidFill>
                  <a:schemeClr val="accent1">
                    <a:lumMod val="60000"/>
                    <a:lumOff val="40000"/>
                  </a:schemeClr>
                </a:solidFill>
              </a:rPr>
            </a:br>
            <a:r>
              <a:rPr lang="en-US" b="1" dirty="0">
                <a:ln/>
                <a:solidFill>
                  <a:schemeClr val="accent1">
                    <a:lumMod val="60000"/>
                    <a:lumOff val="40000"/>
                  </a:schemeClr>
                </a:solidFill>
              </a:rPr>
              <a:t>Role – Content Creator</a:t>
            </a:r>
            <a:endParaRPr lang="en-US" b="1" cap="none" spc="0" dirty="0">
              <a:ln/>
              <a:solidFill>
                <a:schemeClr val="accent1">
                  <a:lumMod val="60000"/>
                  <a:lumOff val="40000"/>
                </a:schemeClr>
              </a:solidFill>
              <a:effectLst/>
            </a:endParaRPr>
          </a:p>
        </p:txBody>
      </p:sp>
      <p:pic>
        <p:nvPicPr>
          <p:cNvPr id="10" name="Picture 9">
            <a:extLst>
              <a:ext uri="{FF2B5EF4-FFF2-40B4-BE49-F238E27FC236}">
                <a16:creationId xmlns:a16="http://schemas.microsoft.com/office/drawing/2014/main" id="{A7C07FE5-3E67-A313-3405-1D4EA49CAE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45041" y="2397308"/>
            <a:ext cx="1652960" cy="1988230"/>
          </a:xfrm>
          <a:prstGeom prst="rect">
            <a:avLst/>
          </a:prstGeom>
        </p:spPr>
      </p:pic>
      <p:sp>
        <p:nvSpPr>
          <p:cNvPr id="11" name="Rectangle 10">
            <a:extLst>
              <a:ext uri="{FF2B5EF4-FFF2-40B4-BE49-F238E27FC236}">
                <a16:creationId xmlns:a16="http://schemas.microsoft.com/office/drawing/2014/main" id="{3CD3EF24-0F4A-D995-53BB-5BC01408DC1A}"/>
              </a:ext>
            </a:extLst>
          </p:cNvPr>
          <p:cNvSpPr/>
          <p:nvPr/>
        </p:nvSpPr>
        <p:spPr>
          <a:xfrm>
            <a:off x="9595185" y="4491118"/>
            <a:ext cx="2511392"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b="1" cap="none" spc="0" dirty="0" err="1">
                <a:ln/>
                <a:solidFill>
                  <a:schemeClr val="accent1">
                    <a:lumMod val="60000"/>
                    <a:lumOff val="40000"/>
                  </a:schemeClr>
                </a:solidFill>
                <a:effectLst/>
              </a:rPr>
              <a:t>Nityam</a:t>
            </a:r>
            <a:r>
              <a:rPr lang="en-US" b="1" cap="none" spc="0" dirty="0">
                <a:ln/>
                <a:solidFill>
                  <a:schemeClr val="accent1">
                    <a:lumMod val="60000"/>
                    <a:lumOff val="40000"/>
                  </a:schemeClr>
                </a:solidFill>
                <a:effectLst/>
              </a:rPr>
              <a:t> Kumar</a:t>
            </a:r>
            <a:br>
              <a:rPr lang="en-US" b="1" cap="none" spc="0" dirty="0">
                <a:ln/>
                <a:solidFill>
                  <a:schemeClr val="accent1">
                    <a:lumMod val="60000"/>
                    <a:lumOff val="40000"/>
                  </a:schemeClr>
                </a:solidFill>
                <a:effectLst/>
              </a:rPr>
            </a:br>
            <a:r>
              <a:rPr lang="en-US" b="1" cap="none" spc="0" dirty="0">
                <a:ln/>
                <a:solidFill>
                  <a:schemeClr val="accent1">
                    <a:lumMod val="60000"/>
                    <a:lumOff val="40000"/>
                  </a:schemeClr>
                </a:solidFill>
                <a:effectLst/>
              </a:rPr>
              <a:t>Role – Website Interface</a:t>
            </a:r>
            <a:br>
              <a:rPr lang="en-US" b="1" cap="none" spc="0" dirty="0">
                <a:ln/>
                <a:solidFill>
                  <a:schemeClr val="accent1">
                    <a:lumMod val="60000"/>
                    <a:lumOff val="40000"/>
                  </a:schemeClr>
                </a:solidFill>
                <a:effectLst/>
              </a:rPr>
            </a:br>
            <a:r>
              <a:rPr lang="en-US" b="1" cap="none" spc="0" dirty="0">
                <a:ln/>
                <a:solidFill>
                  <a:schemeClr val="accent1">
                    <a:lumMod val="60000"/>
                    <a:lumOff val="40000"/>
                  </a:schemeClr>
                </a:solidFill>
                <a:effectLst/>
              </a:rPr>
              <a:t>Creator</a:t>
            </a:r>
          </a:p>
        </p:txBody>
      </p:sp>
      <p:pic>
        <p:nvPicPr>
          <p:cNvPr id="15" name="Picture 14">
            <a:extLst>
              <a:ext uri="{FF2B5EF4-FFF2-40B4-BE49-F238E27FC236}">
                <a16:creationId xmlns:a16="http://schemas.microsoft.com/office/drawing/2014/main" id="{A5425086-8B61-CD83-AABB-D09EDEA2C5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321" y="2397308"/>
            <a:ext cx="1945073" cy="1843767"/>
          </a:xfrm>
          <a:prstGeom prst="rect">
            <a:avLst/>
          </a:prstGeom>
        </p:spPr>
      </p:pic>
      <p:sp>
        <p:nvSpPr>
          <p:cNvPr id="16" name="Rectangle 15">
            <a:extLst>
              <a:ext uri="{FF2B5EF4-FFF2-40B4-BE49-F238E27FC236}">
                <a16:creationId xmlns:a16="http://schemas.microsoft.com/office/drawing/2014/main" id="{9B248FF9-7F8B-A309-E284-FF2648B16370}"/>
              </a:ext>
            </a:extLst>
          </p:cNvPr>
          <p:cNvSpPr/>
          <p:nvPr/>
        </p:nvSpPr>
        <p:spPr>
          <a:xfrm>
            <a:off x="200269" y="4409212"/>
            <a:ext cx="2113175" cy="1477328"/>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b="1" dirty="0">
                <a:ln/>
                <a:solidFill>
                  <a:schemeClr val="accent5">
                    <a:lumMod val="40000"/>
                    <a:lumOff val="60000"/>
                  </a:schemeClr>
                </a:solidFill>
              </a:rPr>
              <a:t>Vishu Bhati </a:t>
            </a:r>
          </a:p>
          <a:p>
            <a:pPr algn="ctr"/>
            <a:r>
              <a:rPr lang="en-US" b="1" dirty="0">
                <a:ln/>
                <a:solidFill>
                  <a:schemeClr val="accent5">
                    <a:lumMod val="40000"/>
                    <a:lumOff val="60000"/>
                  </a:schemeClr>
                </a:solidFill>
              </a:rPr>
              <a:t>(Team Leader)</a:t>
            </a:r>
            <a:br>
              <a:rPr lang="en-US" b="1" dirty="0">
                <a:ln/>
                <a:solidFill>
                  <a:schemeClr val="accent5">
                    <a:lumMod val="40000"/>
                    <a:lumOff val="60000"/>
                  </a:schemeClr>
                </a:solidFill>
              </a:rPr>
            </a:br>
            <a:r>
              <a:rPr lang="en-US" b="1" dirty="0">
                <a:ln/>
                <a:solidFill>
                  <a:schemeClr val="accent5">
                    <a:lumMod val="40000"/>
                    <a:lumOff val="60000"/>
                  </a:schemeClr>
                </a:solidFill>
              </a:rPr>
              <a:t>Role – Presenter</a:t>
            </a:r>
          </a:p>
          <a:p>
            <a:pPr algn="ctr"/>
            <a:r>
              <a:rPr lang="en-US" b="1" dirty="0">
                <a:ln/>
                <a:solidFill>
                  <a:schemeClr val="accent5">
                    <a:lumMod val="40000"/>
                    <a:lumOff val="60000"/>
                  </a:schemeClr>
                </a:solidFill>
              </a:rPr>
              <a:t>Programmer</a:t>
            </a:r>
          </a:p>
          <a:p>
            <a:pPr algn="ctr"/>
            <a:r>
              <a:rPr lang="en-US" b="1" cap="none" spc="0" dirty="0">
                <a:ln/>
                <a:solidFill>
                  <a:schemeClr val="accent5">
                    <a:lumMod val="40000"/>
                    <a:lumOff val="60000"/>
                  </a:schemeClr>
                </a:solidFill>
                <a:effectLst/>
              </a:rPr>
              <a:t>P</a:t>
            </a:r>
            <a:r>
              <a:rPr lang="en-US" b="1" dirty="0">
                <a:ln/>
                <a:solidFill>
                  <a:schemeClr val="accent5">
                    <a:lumMod val="40000"/>
                    <a:lumOff val="60000"/>
                  </a:schemeClr>
                </a:solidFill>
              </a:rPr>
              <a:t>PT creator</a:t>
            </a:r>
            <a:endParaRPr lang="en-US" b="1" cap="none" spc="0" dirty="0">
              <a:ln/>
              <a:solidFill>
                <a:schemeClr val="accent5">
                  <a:lumMod val="40000"/>
                  <a:lumOff val="60000"/>
                </a:schemeClr>
              </a:solidFill>
              <a:effectLst/>
            </a:endParaRPr>
          </a:p>
        </p:txBody>
      </p:sp>
    </p:spTree>
    <p:extLst>
      <p:ext uri="{BB962C8B-B14F-4D97-AF65-F5344CB8AC3E}">
        <p14:creationId xmlns:p14="http://schemas.microsoft.com/office/powerpoint/2010/main" val="346311748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0C6C6A-8A55-8EBE-3710-6B5A5FDABB0A}"/>
              </a:ext>
            </a:extLst>
          </p:cNvPr>
          <p:cNvSpPr/>
          <p:nvPr/>
        </p:nvSpPr>
        <p:spPr>
          <a:xfrm>
            <a:off x="2256065" y="0"/>
            <a:ext cx="7836633" cy="1569660"/>
          </a:xfrm>
          <a:prstGeom prst="rect">
            <a:avLst/>
          </a:prstGeom>
          <a:noFill/>
        </p:spPr>
        <p:txBody>
          <a:bodyPr wrap="none" lIns="91440" tIns="45720" rIns="91440" bIns="45720">
            <a:spAutoFit/>
          </a:bodyPr>
          <a:lstStyle/>
          <a:p>
            <a:pPr algn="ctr"/>
            <a:r>
              <a:rPr lang="en-US" sz="9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Points Covered</a:t>
            </a:r>
          </a:p>
        </p:txBody>
      </p:sp>
      <p:sp>
        <p:nvSpPr>
          <p:cNvPr id="3" name="TextBox 2">
            <a:extLst>
              <a:ext uri="{FF2B5EF4-FFF2-40B4-BE49-F238E27FC236}">
                <a16:creationId xmlns:a16="http://schemas.microsoft.com/office/drawing/2014/main" id="{BB713A78-5A52-FB61-505B-67A4D69D326D}"/>
              </a:ext>
            </a:extLst>
          </p:cNvPr>
          <p:cNvSpPr txBox="1"/>
          <p:nvPr/>
        </p:nvSpPr>
        <p:spPr>
          <a:xfrm>
            <a:off x="862149" y="1907177"/>
            <a:ext cx="4728754" cy="4893647"/>
          </a:xfrm>
          <a:prstGeom prst="rect">
            <a:avLst/>
          </a:prstGeom>
          <a:noFill/>
        </p:spPr>
        <p:txBody>
          <a:bodyPr wrap="square" rtlCol="0">
            <a:spAutoFit/>
          </a:bodyPr>
          <a:lstStyle/>
          <a:p>
            <a:pPr marL="285750" indent="-285750">
              <a:buFont typeface="Arial" panose="020B0604020202020204" pitchFamily="34" charset="0"/>
              <a:buChar char="•"/>
            </a:pPr>
            <a:r>
              <a:rPr lang="en-US" sz="2400" b="1" i="1" dirty="0">
                <a:solidFill>
                  <a:schemeClr val="accent1">
                    <a:lumMod val="20000"/>
                    <a:lumOff val="80000"/>
                  </a:schemeClr>
                </a:solidFill>
                <a:effectLst>
                  <a:outerShdw blurRad="38100" dist="38100" dir="2700000" algn="tl">
                    <a:srgbClr val="000000">
                      <a:alpha val="43137"/>
                    </a:srgbClr>
                  </a:outerShdw>
                </a:effectLst>
              </a:rPr>
              <a:t>Dark Web Characteristics</a:t>
            </a:r>
          </a:p>
          <a:p>
            <a:pPr marL="285750" indent="-285750">
              <a:buFont typeface="Arial" panose="020B0604020202020204" pitchFamily="34" charset="0"/>
              <a:buChar char="•"/>
            </a:pPr>
            <a:r>
              <a:rPr lang="en-US" sz="2400" b="1" i="1" dirty="0">
                <a:solidFill>
                  <a:schemeClr val="accent1">
                    <a:lumMod val="20000"/>
                    <a:lumOff val="80000"/>
                  </a:schemeClr>
                </a:solidFill>
                <a:effectLst>
                  <a:outerShdw blurRad="38100" dist="38100" dir="2700000" algn="tl">
                    <a:srgbClr val="000000">
                      <a:alpha val="43137"/>
                    </a:srgbClr>
                  </a:outerShdw>
                </a:effectLst>
              </a:rPr>
              <a:t>Data Leak Recovery</a:t>
            </a:r>
          </a:p>
          <a:p>
            <a:pPr marL="285750" indent="-285750">
              <a:buFont typeface="Arial" panose="020B0604020202020204" pitchFamily="34" charset="0"/>
              <a:buChar char="•"/>
            </a:pPr>
            <a:r>
              <a:rPr lang="en-US" sz="2400" b="1" i="1" dirty="0">
                <a:solidFill>
                  <a:schemeClr val="accent1">
                    <a:lumMod val="20000"/>
                    <a:lumOff val="80000"/>
                  </a:schemeClr>
                </a:solidFill>
                <a:effectLst>
                  <a:outerShdw blurRad="38100" dist="38100" dir="2700000" algn="tl">
                    <a:srgbClr val="000000">
                      <a:alpha val="43137"/>
                    </a:srgbClr>
                  </a:outerShdw>
                </a:effectLst>
              </a:rPr>
              <a:t>Threat Intelligence and Analysis</a:t>
            </a:r>
          </a:p>
          <a:p>
            <a:pPr marL="285750" indent="-285750">
              <a:buFont typeface="Arial" panose="020B0604020202020204" pitchFamily="34" charset="0"/>
              <a:buChar char="•"/>
            </a:pPr>
            <a:r>
              <a:rPr lang="en-IN" sz="2400" b="1" i="1" dirty="0">
                <a:solidFill>
                  <a:schemeClr val="accent1">
                    <a:lumMod val="20000"/>
                    <a:lumOff val="80000"/>
                  </a:schemeClr>
                </a:solidFill>
                <a:effectLst>
                  <a:outerShdw blurRad="38100" dist="38100" dir="2700000" algn="tl">
                    <a:srgbClr val="000000">
                      <a:alpha val="43137"/>
                    </a:srgbClr>
                  </a:outerShdw>
                </a:effectLst>
              </a:rPr>
              <a:t>Integration with Incident Response and cyber security infrastructure</a:t>
            </a:r>
          </a:p>
          <a:p>
            <a:pPr marL="285750" indent="-285750">
              <a:buFont typeface="Arial" panose="020B0604020202020204" pitchFamily="34" charset="0"/>
              <a:buChar char="•"/>
            </a:pPr>
            <a:r>
              <a:rPr lang="en-IN" sz="2400" b="1" i="1" dirty="0">
                <a:solidFill>
                  <a:schemeClr val="accent1">
                    <a:lumMod val="20000"/>
                    <a:lumOff val="80000"/>
                  </a:schemeClr>
                </a:solidFill>
                <a:effectLst>
                  <a:outerShdw blurRad="38100" dist="38100" dir="2700000" algn="tl">
                    <a:srgbClr val="000000">
                      <a:alpha val="43137"/>
                    </a:srgbClr>
                  </a:outerShdw>
                </a:effectLst>
              </a:rPr>
              <a:t>Why Monitor Dark Web?</a:t>
            </a:r>
          </a:p>
          <a:p>
            <a:pPr marL="285750" indent="-285750">
              <a:buFont typeface="Arial" panose="020B0604020202020204" pitchFamily="34" charset="0"/>
              <a:buChar char="•"/>
            </a:pPr>
            <a:r>
              <a:rPr lang="en-IN" sz="2400" b="1" i="1" dirty="0">
                <a:solidFill>
                  <a:schemeClr val="accent1">
                    <a:lumMod val="20000"/>
                    <a:lumOff val="80000"/>
                  </a:schemeClr>
                </a:solidFill>
                <a:effectLst>
                  <a:outerShdw blurRad="38100" dist="38100" dir="2700000" algn="tl">
                    <a:srgbClr val="000000">
                      <a:alpha val="43137"/>
                    </a:srgbClr>
                  </a:outerShdw>
                </a:effectLst>
              </a:rPr>
              <a:t>Idea/Approach Details</a:t>
            </a:r>
          </a:p>
          <a:p>
            <a:pPr marL="285750" indent="-285750">
              <a:buFont typeface="Arial" panose="020B0604020202020204" pitchFamily="34" charset="0"/>
              <a:buChar char="•"/>
            </a:pPr>
            <a:r>
              <a:rPr lang="en-IN" sz="2400" b="1" i="1" dirty="0">
                <a:solidFill>
                  <a:schemeClr val="accent1">
                    <a:lumMod val="20000"/>
                    <a:lumOff val="80000"/>
                  </a:schemeClr>
                </a:solidFill>
                <a:effectLst>
                  <a:outerShdw blurRad="38100" dist="38100" dir="2700000" algn="tl">
                    <a:srgbClr val="000000">
                      <a:alpha val="43137"/>
                    </a:srgbClr>
                  </a:outerShdw>
                </a:effectLst>
              </a:rPr>
              <a:t>Working of our website “Pro-</a:t>
            </a:r>
            <a:r>
              <a:rPr lang="en-IN" sz="2400" b="1" i="1" dirty="0" err="1">
                <a:solidFill>
                  <a:schemeClr val="accent1">
                    <a:lumMod val="20000"/>
                    <a:lumOff val="80000"/>
                  </a:schemeClr>
                </a:solidFill>
                <a:effectLst>
                  <a:outerShdw blurRad="38100" dist="38100" dir="2700000" algn="tl">
                    <a:srgbClr val="000000">
                      <a:alpha val="43137"/>
                    </a:srgbClr>
                  </a:outerShdw>
                </a:effectLst>
              </a:rPr>
              <a:t>Tekk</a:t>
            </a:r>
            <a:r>
              <a:rPr lang="en-IN" sz="2400" b="1" i="1" dirty="0">
                <a:solidFill>
                  <a:schemeClr val="accent1">
                    <a:lumMod val="20000"/>
                    <a:lumOff val="80000"/>
                  </a:schemeClr>
                </a:solidFill>
                <a:effectLst>
                  <a:outerShdw blurRad="38100" dist="38100" dir="2700000" algn="tl">
                    <a:srgbClr val="000000">
                      <a:alpha val="43137"/>
                    </a:srgbClr>
                  </a:outerShdw>
                </a:effectLst>
              </a:rPr>
              <a:t>”</a:t>
            </a:r>
          </a:p>
          <a:p>
            <a:pPr marL="285750" indent="-285750">
              <a:buFont typeface="Arial" panose="020B0604020202020204" pitchFamily="34" charset="0"/>
              <a:buChar char="•"/>
            </a:pPr>
            <a:r>
              <a:rPr lang="en-IN" sz="2400" b="1" i="1" dirty="0">
                <a:solidFill>
                  <a:schemeClr val="accent1">
                    <a:lumMod val="20000"/>
                    <a:lumOff val="80000"/>
                  </a:schemeClr>
                </a:solidFill>
                <a:effectLst>
                  <a:outerShdw blurRad="38100" dist="38100" dir="2700000" algn="tl">
                    <a:srgbClr val="000000">
                      <a:alpha val="43137"/>
                    </a:srgbClr>
                  </a:outerShdw>
                </a:effectLst>
              </a:rPr>
              <a:t>Software and Programming Language Used</a:t>
            </a:r>
          </a:p>
          <a:p>
            <a:pPr marL="285750" indent="-285750">
              <a:buFont typeface="Arial" panose="020B0604020202020204" pitchFamily="34" charset="0"/>
              <a:buChar char="•"/>
            </a:pPr>
            <a:r>
              <a:rPr lang="en-IN" sz="2400" b="1" i="1" dirty="0">
                <a:solidFill>
                  <a:schemeClr val="accent1">
                    <a:lumMod val="20000"/>
                    <a:lumOff val="80000"/>
                  </a:schemeClr>
                </a:solidFill>
                <a:effectLst>
                  <a:outerShdw blurRad="38100" dist="38100" dir="2700000" algn="tl">
                    <a:srgbClr val="000000">
                      <a:alpha val="43137"/>
                    </a:srgbClr>
                  </a:outerShdw>
                </a:effectLst>
              </a:rPr>
              <a:t>Future Plans</a:t>
            </a:r>
          </a:p>
        </p:txBody>
      </p:sp>
    </p:spTree>
    <p:extLst>
      <p:ext uri="{BB962C8B-B14F-4D97-AF65-F5344CB8AC3E}">
        <p14:creationId xmlns:p14="http://schemas.microsoft.com/office/powerpoint/2010/main" val="216363071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15A0044-5FE6-2CC8-5841-1C61E52283A7}"/>
              </a:ext>
            </a:extLst>
          </p:cNvPr>
          <p:cNvSpPr/>
          <p:nvPr/>
        </p:nvSpPr>
        <p:spPr>
          <a:xfrm>
            <a:off x="2492926" y="389598"/>
            <a:ext cx="7362913"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Dark Web Characteristics</a:t>
            </a:r>
          </a:p>
        </p:txBody>
      </p:sp>
      <p:pic>
        <p:nvPicPr>
          <p:cNvPr id="4" name="Picture 3">
            <a:extLst>
              <a:ext uri="{FF2B5EF4-FFF2-40B4-BE49-F238E27FC236}">
                <a16:creationId xmlns:a16="http://schemas.microsoft.com/office/drawing/2014/main" id="{7CACBE18-F88C-8750-76FD-981F58A1259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8605" y="2242678"/>
            <a:ext cx="3443451" cy="1589093"/>
          </a:xfrm>
          <a:prstGeom prst="rect">
            <a:avLst/>
          </a:prstGeom>
        </p:spPr>
      </p:pic>
      <p:sp>
        <p:nvSpPr>
          <p:cNvPr id="6" name="TextBox 5">
            <a:extLst>
              <a:ext uri="{FF2B5EF4-FFF2-40B4-BE49-F238E27FC236}">
                <a16:creationId xmlns:a16="http://schemas.microsoft.com/office/drawing/2014/main" id="{FF6EDB96-22F9-AC0F-EB28-6E51B4B4AF92}"/>
              </a:ext>
            </a:extLst>
          </p:cNvPr>
          <p:cNvSpPr txBox="1"/>
          <p:nvPr/>
        </p:nvSpPr>
        <p:spPr>
          <a:xfrm>
            <a:off x="916181" y="4150668"/>
            <a:ext cx="3248297" cy="923330"/>
          </a:xfrm>
          <a:prstGeom prst="rect">
            <a:avLst/>
          </a:prstGeom>
          <a:noFill/>
        </p:spPr>
        <p:txBody>
          <a:bodyPr wrap="square" rtlCol="0">
            <a:spAutoFit/>
          </a:bodyPr>
          <a:lstStyle/>
          <a:p>
            <a:r>
              <a:rPr lang="en-US" dirty="0">
                <a:solidFill>
                  <a:schemeClr val="accent5">
                    <a:lumMod val="40000"/>
                    <a:lumOff val="60000"/>
                  </a:schemeClr>
                </a:solidFill>
                <a:latin typeface="Arial Black" panose="020B0A04020102020204" pitchFamily="34" charset="0"/>
              </a:rPr>
              <a:t>Protected by authentication layer or paywall</a:t>
            </a:r>
            <a:endParaRPr lang="en-IN" dirty="0">
              <a:solidFill>
                <a:schemeClr val="accent5">
                  <a:lumMod val="40000"/>
                  <a:lumOff val="60000"/>
                </a:schemeClr>
              </a:solidFill>
              <a:latin typeface="Arial Black" panose="020B0A04020102020204" pitchFamily="34" charset="0"/>
            </a:endParaRPr>
          </a:p>
        </p:txBody>
      </p:sp>
      <p:pic>
        <p:nvPicPr>
          <p:cNvPr id="8" name="Picture 7">
            <a:extLst>
              <a:ext uri="{FF2B5EF4-FFF2-40B4-BE49-F238E27FC236}">
                <a16:creationId xmlns:a16="http://schemas.microsoft.com/office/drawing/2014/main" id="{88AFDADB-B9E4-20E3-7E0D-F17556EE26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7822" y="3052464"/>
            <a:ext cx="2042661" cy="2201428"/>
          </a:xfrm>
          <a:prstGeom prst="rect">
            <a:avLst/>
          </a:prstGeom>
        </p:spPr>
      </p:pic>
      <p:sp>
        <p:nvSpPr>
          <p:cNvPr id="9" name="TextBox 8">
            <a:extLst>
              <a:ext uri="{FF2B5EF4-FFF2-40B4-BE49-F238E27FC236}">
                <a16:creationId xmlns:a16="http://schemas.microsoft.com/office/drawing/2014/main" id="{E9B4591B-54ED-F8CC-4055-ECD97308196B}"/>
              </a:ext>
            </a:extLst>
          </p:cNvPr>
          <p:cNvSpPr txBox="1"/>
          <p:nvPr/>
        </p:nvSpPr>
        <p:spPr>
          <a:xfrm>
            <a:off x="5446709" y="5512526"/>
            <a:ext cx="2525486" cy="646331"/>
          </a:xfrm>
          <a:prstGeom prst="rect">
            <a:avLst/>
          </a:prstGeom>
          <a:noFill/>
        </p:spPr>
        <p:txBody>
          <a:bodyPr wrap="square" rtlCol="0">
            <a:spAutoFit/>
          </a:bodyPr>
          <a:lstStyle/>
          <a:p>
            <a:r>
              <a:rPr lang="en-US" dirty="0">
                <a:solidFill>
                  <a:schemeClr val="accent5">
                    <a:lumMod val="40000"/>
                    <a:lumOff val="60000"/>
                  </a:schemeClr>
                </a:solidFill>
                <a:latin typeface="Arial Black" panose="020B0A04020102020204" pitchFamily="34" charset="0"/>
              </a:rPr>
              <a:t>Not linked from other pages.</a:t>
            </a:r>
            <a:endParaRPr lang="en-IN" dirty="0">
              <a:solidFill>
                <a:schemeClr val="accent5">
                  <a:lumMod val="40000"/>
                  <a:lumOff val="60000"/>
                </a:schemeClr>
              </a:solidFill>
              <a:latin typeface="Arial Black" panose="020B0A04020102020204" pitchFamily="34" charset="0"/>
            </a:endParaRPr>
          </a:p>
        </p:txBody>
      </p:sp>
      <p:pic>
        <p:nvPicPr>
          <p:cNvPr id="11" name="Picture 10">
            <a:extLst>
              <a:ext uri="{FF2B5EF4-FFF2-40B4-BE49-F238E27FC236}">
                <a16:creationId xmlns:a16="http://schemas.microsoft.com/office/drawing/2014/main" id="{7F6C3D85-C8C3-0D84-B0CB-92DF8801C5B3}"/>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093089" y="2194070"/>
            <a:ext cx="3721616" cy="1716787"/>
          </a:xfrm>
          <a:prstGeom prst="rect">
            <a:avLst/>
          </a:prstGeom>
        </p:spPr>
      </p:pic>
      <p:pic>
        <p:nvPicPr>
          <p:cNvPr id="14" name="Picture 13">
            <a:extLst>
              <a:ext uri="{FF2B5EF4-FFF2-40B4-BE49-F238E27FC236}">
                <a16:creationId xmlns:a16="http://schemas.microsoft.com/office/drawing/2014/main" id="{81D82620-3B4A-82D6-23EB-5B5D3E033AF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45829" y="2011680"/>
            <a:ext cx="5181600" cy="2138988"/>
          </a:xfrm>
          <a:prstGeom prst="rect">
            <a:avLst/>
          </a:prstGeom>
        </p:spPr>
      </p:pic>
      <p:sp>
        <p:nvSpPr>
          <p:cNvPr id="15" name="TextBox 14">
            <a:extLst>
              <a:ext uri="{FF2B5EF4-FFF2-40B4-BE49-F238E27FC236}">
                <a16:creationId xmlns:a16="http://schemas.microsoft.com/office/drawing/2014/main" id="{6FB01D95-0489-C2A5-7C38-A666C8BA2335}"/>
              </a:ext>
            </a:extLst>
          </p:cNvPr>
          <p:cNvSpPr txBox="1"/>
          <p:nvPr/>
        </p:nvSpPr>
        <p:spPr>
          <a:xfrm>
            <a:off x="8093089" y="4450080"/>
            <a:ext cx="3619940" cy="646331"/>
          </a:xfrm>
          <a:prstGeom prst="rect">
            <a:avLst/>
          </a:prstGeom>
          <a:noFill/>
        </p:spPr>
        <p:txBody>
          <a:bodyPr wrap="square" rtlCol="0">
            <a:spAutoFit/>
          </a:bodyPr>
          <a:lstStyle/>
          <a:p>
            <a:pPr algn="ctr"/>
            <a:r>
              <a:rPr lang="en-US" dirty="0">
                <a:solidFill>
                  <a:schemeClr val="accent5">
                    <a:lumMod val="40000"/>
                    <a:lumOff val="60000"/>
                  </a:schemeClr>
                </a:solidFill>
                <a:latin typeface="Arial Black" panose="020B0A04020102020204" pitchFamily="34" charset="0"/>
              </a:rPr>
              <a:t>Not referenced by search engines whatsoever</a:t>
            </a:r>
            <a:endParaRPr lang="en-IN" dirty="0">
              <a:solidFill>
                <a:schemeClr val="accent5">
                  <a:lumMod val="40000"/>
                  <a:lumOff val="60000"/>
                </a:schemeClr>
              </a:solidFill>
              <a:latin typeface="Arial Black" panose="020B0A04020102020204" pitchFamily="34" charset="0"/>
            </a:endParaRPr>
          </a:p>
        </p:txBody>
      </p:sp>
    </p:spTree>
    <p:extLst>
      <p:ext uri="{BB962C8B-B14F-4D97-AF65-F5344CB8AC3E}">
        <p14:creationId xmlns:p14="http://schemas.microsoft.com/office/powerpoint/2010/main" val="240434616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7DED70-ACCD-20FF-98A5-2A662E577A6A}"/>
              </a:ext>
            </a:extLst>
          </p:cNvPr>
          <p:cNvSpPr/>
          <p:nvPr/>
        </p:nvSpPr>
        <p:spPr>
          <a:xfrm>
            <a:off x="1131255" y="67381"/>
            <a:ext cx="10155922" cy="1569660"/>
          </a:xfrm>
          <a:prstGeom prst="rect">
            <a:avLst/>
          </a:prstGeom>
          <a:noFill/>
        </p:spPr>
        <p:txBody>
          <a:bodyPr wrap="none" lIns="91440" tIns="45720" rIns="91440" bIns="45720">
            <a:spAutoFit/>
          </a:bodyPr>
          <a:lstStyle/>
          <a:p>
            <a:pPr algn="ctr"/>
            <a:r>
              <a:rPr lang="en-US" sz="9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Data Leak Recovery</a:t>
            </a:r>
          </a:p>
        </p:txBody>
      </p:sp>
      <p:sp>
        <p:nvSpPr>
          <p:cNvPr id="9" name="TextBox 8">
            <a:extLst>
              <a:ext uri="{FF2B5EF4-FFF2-40B4-BE49-F238E27FC236}">
                <a16:creationId xmlns:a16="http://schemas.microsoft.com/office/drawing/2014/main" id="{20FC812E-9ED0-F38D-8BBE-C82B45B50353}"/>
              </a:ext>
            </a:extLst>
          </p:cNvPr>
          <p:cNvSpPr txBox="1"/>
          <p:nvPr/>
        </p:nvSpPr>
        <p:spPr>
          <a:xfrm>
            <a:off x="879566" y="2072640"/>
            <a:ext cx="10746377" cy="4493538"/>
          </a:xfrm>
          <a:prstGeom prst="rect">
            <a:avLst/>
          </a:prstGeom>
          <a:noFill/>
        </p:spPr>
        <p:txBody>
          <a:bodyPr wrap="square" rtlCol="0">
            <a:spAutoFit/>
          </a:bodyPr>
          <a:lstStyle/>
          <a:p>
            <a:r>
              <a:rPr lang="en-US" sz="2200" b="1" i="1" dirty="0">
                <a:solidFill>
                  <a:schemeClr val="accent1">
                    <a:lumMod val="20000"/>
                    <a:lumOff val="80000"/>
                  </a:schemeClr>
                </a:solidFill>
                <a:effectLst>
                  <a:outerShdw blurRad="38100" dist="38100" dir="2700000" algn="tl">
                    <a:srgbClr val="000000">
                      <a:alpha val="43137"/>
                    </a:srgbClr>
                  </a:outerShdw>
                </a:effectLst>
              </a:rPr>
              <a:t>Once threats are found – be the credential list , swaths of card numbers , </a:t>
            </a:r>
            <a:r>
              <a:rPr lang="en-US" sz="2200" b="1" i="1" dirty="0" err="1">
                <a:solidFill>
                  <a:schemeClr val="accent1">
                    <a:lumMod val="20000"/>
                    <a:lumOff val="80000"/>
                  </a:schemeClr>
                </a:solidFill>
                <a:effectLst>
                  <a:outerShdw blurRad="38100" dist="38100" dir="2700000" algn="tl">
                    <a:srgbClr val="000000">
                      <a:alpha val="43137"/>
                    </a:srgbClr>
                  </a:outerShdw>
                </a:effectLst>
              </a:rPr>
              <a:t>pii</a:t>
            </a:r>
            <a:r>
              <a:rPr lang="en-US" sz="2200" b="1" i="1" dirty="0">
                <a:solidFill>
                  <a:schemeClr val="accent1">
                    <a:lumMod val="20000"/>
                    <a:lumOff val="80000"/>
                  </a:schemeClr>
                </a:solidFill>
                <a:effectLst>
                  <a:outerShdw blurRad="38100" dist="38100" dir="2700000" algn="tl">
                    <a:srgbClr val="000000">
                      <a:alpha val="43137"/>
                    </a:srgbClr>
                  </a:outerShdw>
                </a:effectLst>
              </a:rPr>
              <a:t> of executives , or something else – working with professionals dark web experts to recover, it can limit the damage and dole out to the enterprise.</a:t>
            </a:r>
          </a:p>
          <a:p>
            <a:endParaRPr lang="en-US" sz="2200" b="1" i="1" dirty="0">
              <a:solidFill>
                <a:schemeClr val="accent1">
                  <a:lumMod val="20000"/>
                  <a:lumOff val="80000"/>
                </a:schemeClr>
              </a:solidFill>
              <a:effectLst>
                <a:outerShdw blurRad="38100" dist="38100" dir="2700000" algn="tl">
                  <a:srgbClr val="000000">
                    <a:alpha val="43137"/>
                  </a:srgbClr>
                </a:outerShdw>
              </a:effectLst>
            </a:endParaRPr>
          </a:p>
          <a:p>
            <a:r>
              <a:rPr lang="en-US" sz="2200" b="1" i="1" dirty="0">
                <a:solidFill>
                  <a:schemeClr val="accent1">
                    <a:lumMod val="20000"/>
                    <a:lumOff val="80000"/>
                  </a:schemeClr>
                </a:solidFill>
                <a:effectLst>
                  <a:outerShdw blurRad="38100" dist="38100" dir="2700000" algn="tl">
                    <a:srgbClr val="000000">
                      <a:alpha val="43137"/>
                    </a:srgbClr>
                  </a:outerShdw>
                </a:effectLst>
              </a:rPr>
              <a:t>Dark web is too dangerous to go out alone out there. As per many websites , it’s a must to not to engage cyber criminals own your own. Those with extensive Hands-on experience dealing with the dark web should lead out on these engagements , diving deep with the right level of precaution and expertise. Chasing down savvy threat actors in the criminal underground requires extensive depth and must be done with the right access , experience , context and reputation to avoid doing more harm than good. It’s necessary to find an external cyber-security provider with right expertise and let the dark web analyst clear the way on these covert operations.</a:t>
            </a:r>
            <a:endParaRPr lang="en-IN" sz="2200" b="1" i="1" dirty="0">
              <a:solidFill>
                <a:schemeClr val="accent1">
                  <a:lumMod val="20000"/>
                  <a:lumOff val="80000"/>
                </a:schemeClr>
              </a:solidFill>
              <a:effectLst>
                <a:outerShdw blurRad="38100" dist="38100" dir="2700000" algn="tl">
                  <a:srgbClr val="000000">
                    <a:alpha val="43137"/>
                  </a:srgbClr>
                </a:outerShdw>
              </a:effectLst>
            </a:endParaRPr>
          </a:p>
          <a:p>
            <a:endParaRPr lang="en-IN" sz="2200" b="1" i="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34221976"/>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88C4C69-0C11-04DD-5D7E-BDF7F1ED3BBB}"/>
              </a:ext>
            </a:extLst>
          </p:cNvPr>
          <p:cNvSpPr/>
          <p:nvPr/>
        </p:nvSpPr>
        <p:spPr>
          <a:xfrm>
            <a:off x="1973577" y="180593"/>
            <a:ext cx="8244886" cy="2123658"/>
          </a:xfrm>
          <a:prstGeom prst="rect">
            <a:avLst/>
          </a:prstGeom>
          <a:noFill/>
        </p:spPr>
        <p:txBody>
          <a:bodyPr wrap="none" lIns="91440" tIns="45720" rIns="91440" bIns="45720">
            <a:spAutoFit/>
          </a:bodyPr>
          <a:lstStyle/>
          <a:p>
            <a:pPr algn="ctr"/>
            <a:r>
              <a:rPr lang="en-US" sz="6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Threat Intelligence and</a:t>
            </a:r>
          </a:p>
          <a:p>
            <a:pPr algn="ctr"/>
            <a:r>
              <a:rPr lang="en-US" sz="6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Analysis</a:t>
            </a:r>
            <a:endParaRPr lang="en-US" sz="6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TextBox 3">
            <a:extLst>
              <a:ext uri="{FF2B5EF4-FFF2-40B4-BE49-F238E27FC236}">
                <a16:creationId xmlns:a16="http://schemas.microsoft.com/office/drawing/2014/main" id="{C4AB7B5A-B7CD-5A67-387C-6ED4F38D915E}"/>
              </a:ext>
            </a:extLst>
          </p:cNvPr>
          <p:cNvSpPr txBox="1"/>
          <p:nvPr/>
        </p:nvSpPr>
        <p:spPr>
          <a:xfrm>
            <a:off x="827314" y="2708366"/>
            <a:ext cx="10519955" cy="3970318"/>
          </a:xfrm>
          <a:prstGeom prst="rect">
            <a:avLst/>
          </a:prstGeom>
          <a:noFill/>
        </p:spPr>
        <p:txBody>
          <a:bodyPr wrap="square" rtlCol="0">
            <a:spAutoFit/>
          </a:bodyPr>
          <a:lstStyle/>
          <a:p>
            <a:pPr algn="ctr"/>
            <a:r>
              <a:rPr lang="en-US" sz="2100" b="1" i="1" dirty="0">
                <a:solidFill>
                  <a:schemeClr val="accent1">
                    <a:lumMod val="20000"/>
                    <a:lumOff val="80000"/>
                  </a:schemeClr>
                </a:solidFill>
                <a:effectLst>
                  <a:outerShdw blurRad="38100" dist="38100" dir="2700000" algn="tl">
                    <a:srgbClr val="000000">
                      <a:alpha val="43137"/>
                    </a:srgbClr>
                  </a:outerShdw>
                </a:effectLst>
              </a:rPr>
              <a:t>Your overall strategy is only as good as your basis of threat intelligence and analysis. Simply put , a top-tier monitoring solution needs to consistently provide an analyzed data on digital threat actors , Emerging threats and a range of online threats that lurk between deep and the dark web.</a:t>
            </a:r>
            <a:br>
              <a:rPr lang="en-US" sz="2100" b="1" i="1" dirty="0">
                <a:solidFill>
                  <a:schemeClr val="accent1">
                    <a:lumMod val="20000"/>
                    <a:lumOff val="80000"/>
                  </a:schemeClr>
                </a:solidFill>
                <a:effectLst>
                  <a:outerShdw blurRad="38100" dist="38100" dir="2700000" algn="tl">
                    <a:srgbClr val="000000">
                      <a:alpha val="43137"/>
                    </a:srgbClr>
                  </a:outerShdw>
                </a:effectLst>
              </a:rPr>
            </a:br>
            <a:endParaRPr lang="en-US" sz="2100" b="1" i="1" dirty="0">
              <a:solidFill>
                <a:schemeClr val="accent1">
                  <a:lumMod val="20000"/>
                  <a:lumOff val="80000"/>
                </a:schemeClr>
              </a:solidFill>
              <a:effectLst>
                <a:outerShdw blurRad="38100" dist="38100" dir="2700000" algn="tl">
                  <a:srgbClr val="000000">
                    <a:alpha val="43137"/>
                  </a:srgbClr>
                </a:outerShdw>
              </a:effectLst>
            </a:endParaRPr>
          </a:p>
          <a:p>
            <a:pPr algn="ctr"/>
            <a:r>
              <a:rPr lang="en-US" sz="2100" b="1" i="1" dirty="0">
                <a:solidFill>
                  <a:schemeClr val="accent1">
                    <a:lumMod val="20000"/>
                    <a:lumOff val="80000"/>
                  </a:schemeClr>
                </a:solidFill>
                <a:effectLst>
                  <a:outerShdw blurRad="38100" dist="38100" dir="2700000" algn="tl">
                    <a:srgbClr val="000000">
                      <a:alpha val="43137"/>
                    </a:srgbClr>
                  </a:outerShdw>
                </a:effectLst>
              </a:rPr>
              <a:t>Dark web threat intelligence is critical as the dark web has become a hot-bed for cyber crime and safe heaven for threat actors looking to trade stolen data , traffic malicious scripts and software , and plot future cyber attacks. The right intelligence can’t only deliver early warning of impending threats , but also covertly discover mentions of your brand , locations, and people across hidden channels. The bottom line is that good cyber threat intelligence speeds up decision making for security leaders, making a monitoring tool and invaluable threat mitigating resource.</a:t>
            </a:r>
            <a:endParaRPr lang="en-IN" sz="2100" b="1" i="1" dirty="0">
              <a:solidFill>
                <a:schemeClr val="accent1">
                  <a:lumMod val="20000"/>
                  <a:lumOff val="8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7690927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16031CD-2C38-E709-B22A-27CD740191CF}"/>
              </a:ext>
            </a:extLst>
          </p:cNvPr>
          <p:cNvSpPr/>
          <p:nvPr/>
        </p:nvSpPr>
        <p:spPr>
          <a:xfrm>
            <a:off x="70876" y="-80665"/>
            <a:ext cx="12259253" cy="1938992"/>
          </a:xfrm>
          <a:prstGeom prst="rect">
            <a:avLst/>
          </a:prstGeom>
          <a:noFill/>
        </p:spPr>
        <p:txBody>
          <a:bodyPr wrap="none" lIns="91440" tIns="45720" rIns="91440" bIns="45720">
            <a:spAutoFit/>
          </a:bodyPr>
          <a:lstStyle/>
          <a:p>
            <a:pPr algn="ctr"/>
            <a:r>
              <a:rPr lang="en-IN" sz="4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Integration with Incident Response and Cybersecurity</a:t>
            </a:r>
          </a:p>
          <a:p>
            <a:pPr algn="ctr"/>
            <a:r>
              <a:rPr lang="en-IN" sz="4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Infrastructure Integration</a:t>
            </a:r>
          </a:p>
          <a:p>
            <a:pPr algn="ctr"/>
            <a:r>
              <a:rPr lang="en-IN" sz="4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with Incident Response and Cybersecurity Infrastructure</a:t>
            </a:r>
            <a:endParaRPr lang="en-US" sz="4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3" name="TextBox 2">
            <a:extLst>
              <a:ext uri="{FF2B5EF4-FFF2-40B4-BE49-F238E27FC236}">
                <a16:creationId xmlns:a16="http://schemas.microsoft.com/office/drawing/2014/main" id="{2412B460-CB81-81BF-1E08-8A9853C88436}"/>
              </a:ext>
            </a:extLst>
          </p:cNvPr>
          <p:cNvSpPr txBox="1"/>
          <p:nvPr/>
        </p:nvSpPr>
        <p:spPr>
          <a:xfrm>
            <a:off x="426720" y="2638697"/>
            <a:ext cx="10885714" cy="3970318"/>
          </a:xfrm>
          <a:prstGeom prst="rect">
            <a:avLst/>
          </a:prstGeom>
          <a:noFill/>
        </p:spPr>
        <p:txBody>
          <a:bodyPr wrap="square" rtlCol="0">
            <a:spAutoFit/>
          </a:bodyPr>
          <a:lstStyle/>
          <a:p>
            <a:r>
              <a:rPr lang="en-IN" sz="2800" b="1" i="1" dirty="0">
                <a:solidFill>
                  <a:schemeClr val="accent1">
                    <a:lumMod val="20000"/>
                    <a:lumOff val="80000"/>
                  </a:schemeClr>
                </a:solidFill>
                <a:effectLst>
                  <a:outerShdw blurRad="38100" dist="38100" dir="2700000" algn="tl">
                    <a:srgbClr val="000000">
                      <a:alpha val="43137"/>
                    </a:srgbClr>
                  </a:outerShdw>
                </a:effectLst>
              </a:rPr>
              <a:t>Lastly, one of the most important things to consider when choosing a Dark Web monitoring solution is its ability to integrate seamlessly into the security architecture you already have. The more partners and integrations, the greater an organization's chances of adoption and success. On the incident response front, an enterprise-worthy monitoring tool should deliver results end-to-end. As companies grapple with not just detecting but neutralizing Dark Web threats, an efficient incident response mechanism can facilitate a prompt, decisive counteraction, reducing both cost and incident impact.</a:t>
            </a:r>
          </a:p>
        </p:txBody>
      </p:sp>
    </p:spTree>
    <p:extLst>
      <p:ext uri="{BB962C8B-B14F-4D97-AF65-F5344CB8AC3E}">
        <p14:creationId xmlns:p14="http://schemas.microsoft.com/office/powerpoint/2010/main" val="367415253"/>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9578801-E30B-3F74-F20A-CABAC592C4EB}"/>
              </a:ext>
            </a:extLst>
          </p:cNvPr>
          <p:cNvSpPr/>
          <p:nvPr/>
        </p:nvSpPr>
        <p:spPr>
          <a:xfrm>
            <a:off x="2667357" y="328638"/>
            <a:ext cx="7501734"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Why Monitor Dark Web ?</a:t>
            </a: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Rectangle: Rounded Corners 3">
            <a:extLst>
              <a:ext uri="{FF2B5EF4-FFF2-40B4-BE49-F238E27FC236}">
                <a16:creationId xmlns:a16="http://schemas.microsoft.com/office/drawing/2014/main" id="{759EAC60-77B8-86FB-EE26-B547CA6B71E1}"/>
              </a:ext>
            </a:extLst>
          </p:cNvPr>
          <p:cNvSpPr/>
          <p:nvPr/>
        </p:nvSpPr>
        <p:spPr>
          <a:xfrm>
            <a:off x="444137" y="1680754"/>
            <a:ext cx="11242766" cy="4911635"/>
          </a:xfrm>
          <a:prstGeom prst="roundRect">
            <a:avLst/>
          </a:prstGeom>
          <a:solidFill>
            <a:schemeClr val="bg1">
              <a:lumMod val="75000"/>
              <a:alpha val="72000"/>
            </a:schemeClr>
          </a:solidFill>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i="1" dirty="0">
                <a:solidFill>
                  <a:schemeClr val="accent1">
                    <a:lumMod val="20000"/>
                    <a:lumOff val="80000"/>
                  </a:schemeClr>
                </a:solidFill>
                <a:effectLst>
                  <a:outerShdw blurRad="38100" dist="38100" dir="2700000" algn="tl">
                    <a:srgbClr val="000000">
                      <a:alpha val="43137"/>
                    </a:srgbClr>
                  </a:outerShdw>
                </a:effectLst>
              </a:rPr>
              <a:t>Dark web is the home to many illegal activities such as Cybercrime  , Drug dealing ,  Arms dealing , Money Laundering , cryptocurrency frauds, censorship resistance , etc. Many Crime Syndicates openly use dark web to let their crimes run wild over a full throttle since they know that it’s not easy to enter dark web. It’s extremely infuriating to see such crimes run wild. So, in order to stop these crimes once and for all , it gives rise to the dark web monitoring.</a:t>
            </a:r>
            <a:br>
              <a:rPr lang="en-US" sz="2400" b="1" i="1" dirty="0">
                <a:solidFill>
                  <a:schemeClr val="accent1">
                    <a:lumMod val="20000"/>
                    <a:lumOff val="80000"/>
                  </a:schemeClr>
                </a:solidFill>
                <a:effectLst>
                  <a:outerShdw blurRad="38100" dist="38100" dir="2700000" algn="tl">
                    <a:srgbClr val="000000">
                      <a:alpha val="43137"/>
                    </a:srgbClr>
                  </a:outerShdw>
                </a:effectLst>
              </a:rPr>
            </a:br>
            <a:br>
              <a:rPr lang="en-US" sz="2400" b="1" i="1" dirty="0">
                <a:solidFill>
                  <a:schemeClr val="accent1">
                    <a:lumMod val="20000"/>
                    <a:lumOff val="80000"/>
                  </a:schemeClr>
                </a:solidFill>
                <a:effectLst>
                  <a:outerShdw blurRad="38100" dist="38100" dir="2700000" algn="tl">
                    <a:srgbClr val="000000">
                      <a:alpha val="43137"/>
                    </a:srgbClr>
                  </a:outerShdw>
                </a:effectLst>
              </a:rPr>
            </a:br>
            <a:r>
              <a:rPr lang="en-IN" sz="2400" b="1" i="1" dirty="0">
                <a:solidFill>
                  <a:schemeClr val="accent1">
                    <a:lumMod val="20000"/>
                    <a:lumOff val="80000"/>
                  </a:schemeClr>
                </a:solidFill>
                <a:effectLst>
                  <a:outerShdw blurRad="38100" dist="38100" dir="2700000" algn="tl">
                    <a:srgbClr val="000000">
                      <a:alpha val="43137"/>
                    </a:srgbClr>
                  </a:outerShdw>
                </a:effectLst>
                <a:latin typeface="Inter"/>
              </a:rPr>
              <a:t>Dark web monitoring, also known as Cyber-Monitoring, is a service that searches the dark web for stolen user credentials and personal and financial data available on the web. It uses automated scanners, crawlers, and scrapers to locate stolen credentials on public sites.</a:t>
            </a:r>
            <a:endParaRPr lang="en-IN" sz="2400" b="1" i="1" dirty="0">
              <a:solidFill>
                <a:schemeClr val="accent1">
                  <a:lumMod val="20000"/>
                  <a:lumOff val="8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400103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0CBB667-D77F-60F8-8A41-C3010ADCC4CC}"/>
              </a:ext>
            </a:extLst>
          </p:cNvPr>
          <p:cNvSpPr/>
          <p:nvPr/>
        </p:nvSpPr>
        <p:spPr>
          <a:xfrm>
            <a:off x="2526695" y="424432"/>
            <a:ext cx="6947031"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Idea / Approach Details</a:t>
            </a:r>
          </a:p>
        </p:txBody>
      </p:sp>
      <p:sp>
        <p:nvSpPr>
          <p:cNvPr id="5" name="Rectangle: Rounded Corners 4">
            <a:extLst>
              <a:ext uri="{FF2B5EF4-FFF2-40B4-BE49-F238E27FC236}">
                <a16:creationId xmlns:a16="http://schemas.microsoft.com/office/drawing/2014/main" id="{EB266B08-9613-BD0D-FB33-4299DB4500D4}"/>
              </a:ext>
            </a:extLst>
          </p:cNvPr>
          <p:cNvSpPr/>
          <p:nvPr/>
        </p:nvSpPr>
        <p:spPr>
          <a:xfrm>
            <a:off x="1367246" y="2151017"/>
            <a:ext cx="9422674" cy="3387634"/>
          </a:xfrm>
          <a:prstGeom prst="roundRect">
            <a:avLst/>
          </a:prstGeom>
          <a:gradFill>
            <a:gsLst>
              <a:gs pos="0">
                <a:schemeClr val="accent3">
                  <a:lumMod val="110000"/>
                  <a:satMod val="105000"/>
                  <a:tint val="67000"/>
                  <a:alpha val="47000"/>
                </a:schemeClr>
              </a:gs>
              <a:gs pos="35000">
                <a:schemeClr val="accent3">
                  <a:lumMod val="105000"/>
                  <a:satMod val="103000"/>
                  <a:tint val="73000"/>
                  <a:alpha val="76000"/>
                </a:schemeClr>
              </a:gs>
              <a:gs pos="100000">
                <a:schemeClr val="accent3">
                  <a:lumMod val="105000"/>
                  <a:satMod val="109000"/>
                  <a:tint val="81000"/>
                  <a:alpha val="50000"/>
                </a:schemeClr>
              </a:gs>
            </a:gsLst>
          </a:gradFill>
          <a:effectLst>
            <a:softEdge rad="31750"/>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IN" sz="2400" b="1" i="1" dirty="0">
                <a:solidFill>
                  <a:schemeClr val="accent1">
                    <a:lumMod val="20000"/>
                    <a:lumOff val="80000"/>
                  </a:schemeClr>
                </a:solidFill>
                <a:effectLst>
                  <a:outerShdw blurRad="38100" dist="38100" dir="2700000" algn="tl">
                    <a:srgbClr val="000000">
                      <a:alpha val="43137"/>
                    </a:srgbClr>
                  </a:outerShdw>
                </a:effectLst>
                <a:latin typeface="graphik"/>
              </a:rPr>
              <a:t>The dark web is part of</a:t>
            </a:r>
          </a:p>
          <a:p>
            <a:pPr algn="ctr"/>
            <a:r>
              <a:rPr lang="en-IN" sz="2400" b="1" i="1" dirty="0">
                <a:solidFill>
                  <a:schemeClr val="accent1">
                    <a:lumMod val="20000"/>
                    <a:lumOff val="80000"/>
                  </a:schemeClr>
                </a:solidFill>
                <a:effectLst>
                  <a:outerShdw blurRad="38100" dist="38100" dir="2700000" algn="tl">
                    <a:srgbClr val="000000">
                      <a:alpha val="43137"/>
                    </a:srgbClr>
                  </a:outerShdw>
                </a:effectLst>
                <a:latin typeface="graphik"/>
              </a:rPr>
              <a:t> internet that isn't visible to search engines and requires the use of an anonymizing browser called Tor to be accessed. So, in order to resolve these problems and reducing crime-rates , </a:t>
            </a:r>
            <a:r>
              <a:rPr lang="en-US" sz="2400" b="1" i="1" dirty="0">
                <a:solidFill>
                  <a:schemeClr val="accent1">
                    <a:lumMod val="20000"/>
                    <a:lumOff val="80000"/>
                  </a:schemeClr>
                </a:solidFill>
                <a:effectLst>
                  <a:outerShdw blurRad="38100" dist="38100" dir="2700000" algn="tl">
                    <a:srgbClr val="000000">
                      <a:alpha val="43137"/>
                    </a:srgbClr>
                  </a:outerShdw>
                </a:effectLst>
              </a:rPr>
              <a:t>We are creating a website to track and monitor the activities of Dark web which will track the IP address of the logged in devices and also track the location of every single device that has entered the dark web.</a:t>
            </a:r>
            <a:endParaRPr lang="en-IN" sz="2400" b="1" i="1" dirty="0">
              <a:solidFill>
                <a:schemeClr val="accent1">
                  <a:lumMod val="20000"/>
                  <a:lumOff val="8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328006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1571</TotalTime>
  <Words>1056</Words>
  <Application>Microsoft Office PowerPoint</Application>
  <PresentationFormat>Widescreen</PresentationFormat>
  <Paragraphs>60</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Arial Black</vt:lpstr>
      <vt:lpstr>Bahnschrift</vt:lpstr>
      <vt:lpstr>Calibri</vt:lpstr>
      <vt:lpstr>Calibri Light</vt:lpstr>
      <vt:lpstr>graphik</vt:lpstr>
      <vt:lpstr>Inter</vt:lpstr>
      <vt:lpstr>Wingdings</vt:lpstr>
      <vt:lpstr>Office Theme</vt:lpstr>
      <vt:lpstr>Basic Details of Problem Statement and Team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Details of Problem Statement and Team</dc:title>
  <dc:creator>Vishu</dc:creator>
  <cp:lastModifiedBy>Vishu Bhati</cp:lastModifiedBy>
  <cp:revision>2</cp:revision>
  <dcterms:created xsi:type="dcterms:W3CDTF">2024-01-16T19:00:46Z</dcterms:created>
  <dcterms:modified xsi:type="dcterms:W3CDTF">2024-01-18T04:52:32Z</dcterms:modified>
</cp:coreProperties>
</file>

<file path=docProps/thumbnail.jpeg>
</file>